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3"/>
  </p:sldMasterIdLst>
  <p:notesMasterIdLst>
    <p:notesMasterId r:id="rId33"/>
  </p:notesMasterIdLst>
  <p:handoutMasterIdLst>
    <p:handoutMasterId r:id="rId34"/>
  </p:handoutMasterIdLst>
  <p:sldIdLst>
    <p:sldId id="256" r:id="rId4"/>
    <p:sldId id="307" r:id="rId5"/>
    <p:sldId id="258" r:id="rId6"/>
    <p:sldId id="259" r:id="rId7"/>
    <p:sldId id="308" r:id="rId8"/>
    <p:sldId id="313" r:id="rId9"/>
    <p:sldId id="317" r:id="rId10"/>
    <p:sldId id="314" r:id="rId11"/>
    <p:sldId id="315" r:id="rId12"/>
    <p:sldId id="318" r:id="rId13"/>
    <p:sldId id="319" r:id="rId14"/>
    <p:sldId id="321" r:id="rId15"/>
    <p:sldId id="323" r:id="rId16"/>
    <p:sldId id="324" r:id="rId17"/>
    <p:sldId id="325" r:id="rId18"/>
    <p:sldId id="320" r:id="rId19"/>
    <p:sldId id="309" r:id="rId20"/>
    <p:sldId id="326" r:id="rId21"/>
    <p:sldId id="327" r:id="rId22"/>
    <p:sldId id="328" r:id="rId23"/>
    <p:sldId id="329" r:id="rId24"/>
    <p:sldId id="330" r:id="rId25"/>
    <p:sldId id="331" r:id="rId26"/>
    <p:sldId id="310" r:id="rId27"/>
    <p:sldId id="332" r:id="rId28"/>
    <p:sldId id="333" r:id="rId29"/>
    <p:sldId id="335" r:id="rId30"/>
    <p:sldId id="312" r:id="rId31"/>
    <p:sldId id="336" r:id="rId32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E17CAE67-E9BD-E73A-A11A-A5807AF9EA6D}" name="Coralie Beyens" initials="CB" userId="S::cbs@lesscouts.be::3a738e07-8660-4eaa-8397-89808411eb44" providerId="AD"/>
  <p188:author id="{E7F8A0E5-0F6C-5780-E089-A3B4B15506B7}" name="Pascale Ek" initials="PE" userId="S::PEK@lesscouts.be::1ff5f238-6202-476a-8353-579bcb7c703b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04579"/>
    <a:srgbClr val="87C846"/>
    <a:srgbClr val="EF2C19"/>
    <a:srgbClr val="0055AD"/>
    <a:srgbClr val="0B447B"/>
    <a:srgbClr val="296B52"/>
    <a:srgbClr val="2BB0E2"/>
    <a:srgbClr val="3BC7D3"/>
    <a:srgbClr val="3F319A"/>
    <a:srgbClr val="FDE8E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Style moyen 2 - Accentuation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A488322-F2BA-4B5B-9748-0D474271808F}" styleName="Style moyen 3 - Accentuation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0982" autoAdjust="0"/>
    <p:restoredTop sz="94660"/>
  </p:normalViewPr>
  <p:slideViewPr>
    <p:cSldViewPr snapToGrid="0">
      <p:cViewPr varScale="1">
        <p:scale>
          <a:sx n="56" d="100"/>
          <a:sy n="56" d="100"/>
        </p:scale>
        <p:origin x="920" y="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microsoft.com/office/2018/10/relationships/authors" Target="authors.xml"/><Relationship Id="rId21" Type="http://schemas.openxmlformats.org/officeDocument/2006/relationships/slide" Target="slides/slide18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notesMaster" Target="notesMasters/notesMaster1.xml"/><Relationship Id="rId38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1" Type="http://schemas.openxmlformats.org/officeDocument/2006/relationships/customXml" Target="../customXml/item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theme" Target="theme/theme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viewProps" Target="viewProp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presProps" Target="presProps.xml"/><Relationship Id="rId8" Type="http://schemas.openxmlformats.org/officeDocument/2006/relationships/slide" Target="slides/slide5.xml"/><Relationship Id="rId3" Type="http://schemas.openxmlformats.org/officeDocument/2006/relationships/slideMaster" Target="slideMasters/slide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6_4">
  <dgm:title val=""/>
  <dgm:desc val=""/>
  <dgm:catLst>
    <dgm:cat type="accent6" pri="11400"/>
  </dgm:catLst>
  <dgm:styleLbl name="node0">
    <dgm:fillClrLst meth="cycle">
      <a:schemeClr val="accent6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6">
        <a:shade val="50000"/>
      </a:schemeClr>
      <a:schemeClr val="accent6">
        <a:tint val="55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/>
    <dgm:txEffectClrLst/>
  </dgm:styleLbl>
  <dgm:styleLbl name="node1">
    <dgm:fillClrLst meth="cycle">
      <a:schemeClr val="accent6">
        <a:shade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cycle">
      <a:schemeClr val="accent6">
        <a:shade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6">
        <a:shade val="80000"/>
        <a:alpha val="50000"/>
      </a:schemeClr>
      <a:schemeClr val="accent6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6">
        <a:tint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6">
        <a:tint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6">
        <a:tint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6">
        <a:shade val="90000"/>
      </a:schemeClr>
      <a:schemeClr val="accent6">
        <a:tint val="50000"/>
      </a:schemeClr>
    </dgm:fillClrLst>
    <dgm:linClrLst meth="cycle"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6">
        <a:shade val="90000"/>
      </a:schemeClr>
      <a:schemeClr val="accent6">
        <a:tint val="50000"/>
      </a:schemeClr>
    </dgm:fillClrLst>
    <dgm:linClrLst meth="cycle"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6">
        <a:shade val="90000"/>
      </a:schemeClr>
      <a:schemeClr val="accent6">
        <a:tint val="50000"/>
      </a:schemeClr>
    </dgm:fillClrLst>
    <dgm:linClrLst meth="cycle"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6">
        <a:shade val="90000"/>
      </a:schemeClr>
      <a:schemeClr val="accent6">
        <a:tint val="50000"/>
      </a:schemeClr>
    </dgm:fillClrLst>
    <dgm:linClrLst meth="cycle">
      <a:schemeClr val="accent6">
        <a:shade val="90000"/>
      </a:schemeClr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6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6">
        <a:shade val="8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55000"/>
      </a:schemeClr>
    </dgm:fillClrLst>
    <dgm:linClrLst meth="repeat">
      <a:schemeClr val="accent6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55000"/>
      </a:schemeClr>
    </dgm:fillClrLst>
    <dgm:linClrLst meth="repeat">
      <a:schemeClr val="accent6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55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B7CF27B-66C6-4524-80A6-731601BE700B}" type="doc">
      <dgm:prSet loTypeId="urn:microsoft.com/office/officeart/2005/8/layout/hierarchy4" loCatId="hierarchy" qsTypeId="urn:microsoft.com/office/officeart/2005/8/quickstyle/simple1" qsCatId="simple" csTypeId="urn:microsoft.com/office/officeart/2005/8/colors/accent6_4" csCatId="accent6" phldr="1"/>
      <dgm:spPr/>
      <dgm:t>
        <a:bodyPr/>
        <a:lstStyle/>
        <a:p>
          <a:endParaRPr lang="fr-BE"/>
        </a:p>
      </dgm:t>
    </dgm:pt>
    <dgm:pt modelId="{CECC9913-49DF-4DFD-8F7A-B0DE26A5F570}">
      <dgm:prSet phldrT="[Texte]"/>
      <dgm:spPr/>
      <dgm:t>
        <a:bodyPr/>
        <a:lstStyle/>
        <a:p>
          <a:r>
            <a:rPr lang="fr-BE" dirty="0">
              <a:latin typeface="Muli" panose="02000503000000000000" pitchFamily="2" charset="0"/>
            </a:rPr>
            <a:t>Enfant ou jeune sous traitement médical avant l’activité</a:t>
          </a:r>
          <a:br>
            <a:rPr lang="fr-BE" dirty="0">
              <a:latin typeface="Muli" panose="02000503000000000000" pitchFamily="2" charset="0"/>
            </a:rPr>
          </a:br>
          <a:r>
            <a:rPr lang="fr-BE" dirty="0">
              <a:latin typeface="Muli" panose="02000503000000000000" pitchFamily="2" charset="0"/>
            </a:rPr>
            <a:t>ou souffrant d’une maladie qui nécessite un traitement régulier ou ponctuel</a:t>
          </a:r>
          <a:endParaRPr lang="fr-BE" dirty="0"/>
        </a:p>
      </dgm:t>
    </dgm:pt>
    <dgm:pt modelId="{DBD9398F-2AA8-483B-9733-756836ED94A2}" type="parTrans" cxnId="{16B9CCDA-88EE-44BB-8A94-303E0ABC6466}">
      <dgm:prSet/>
      <dgm:spPr/>
      <dgm:t>
        <a:bodyPr/>
        <a:lstStyle/>
        <a:p>
          <a:endParaRPr lang="fr-BE"/>
        </a:p>
      </dgm:t>
    </dgm:pt>
    <dgm:pt modelId="{BEFD8DA0-18EC-4E8C-908F-3D7B78B5B729}" type="sibTrans" cxnId="{16B9CCDA-88EE-44BB-8A94-303E0ABC6466}">
      <dgm:prSet/>
      <dgm:spPr/>
      <dgm:t>
        <a:bodyPr/>
        <a:lstStyle/>
        <a:p>
          <a:endParaRPr lang="fr-BE"/>
        </a:p>
      </dgm:t>
    </dgm:pt>
    <dgm:pt modelId="{892F3EAF-38A5-4430-81CA-C5C96488FACB}">
      <dgm:prSet phldrT="[Texte]"/>
      <dgm:spPr/>
      <dgm:t>
        <a:bodyPr/>
        <a:lstStyle/>
        <a:p>
          <a:r>
            <a:rPr lang="fr-BE" dirty="0">
              <a:latin typeface="Muli" panose="02000503000000000000" pitchFamily="2" charset="0"/>
            </a:rPr>
            <a:t>Participant autonome</a:t>
          </a:r>
          <a:br>
            <a:rPr lang="fr-BE" dirty="0">
              <a:latin typeface="Muli" panose="02000503000000000000" pitchFamily="2" charset="0"/>
            </a:rPr>
          </a:br>
          <a:r>
            <a:rPr lang="fr-BE" dirty="0">
              <a:latin typeface="Muli" panose="02000503000000000000" pitchFamily="2" charset="0"/>
            </a:rPr>
            <a:t>dans sa prise de médicament</a:t>
          </a:r>
        </a:p>
      </dgm:t>
    </dgm:pt>
    <dgm:pt modelId="{98C43356-28DC-4873-AD69-5041BE737213}" type="parTrans" cxnId="{DC6961B2-A0AD-455C-B416-B36603AF6916}">
      <dgm:prSet/>
      <dgm:spPr/>
      <dgm:t>
        <a:bodyPr/>
        <a:lstStyle/>
        <a:p>
          <a:endParaRPr lang="fr-BE"/>
        </a:p>
      </dgm:t>
    </dgm:pt>
    <dgm:pt modelId="{37485D27-F4B5-4C5D-A256-2B0F9D09413A}" type="sibTrans" cxnId="{DC6961B2-A0AD-455C-B416-B36603AF6916}">
      <dgm:prSet/>
      <dgm:spPr/>
      <dgm:t>
        <a:bodyPr/>
        <a:lstStyle/>
        <a:p>
          <a:endParaRPr lang="fr-BE"/>
        </a:p>
      </dgm:t>
    </dgm:pt>
    <dgm:pt modelId="{9AEA7FF3-F2C1-4D2C-B22D-5F8F840AA7B6}">
      <dgm:prSet phldrT="[Texte]"/>
      <dgm:spPr/>
      <dgm:t>
        <a:bodyPr/>
        <a:lstStyle/>
        <a:p>
          <a:r>
            <a:rPr lang="fr-BE">
              <a:latin typeface="Muli" panose="02000503000000000000" pitchFamily="2" charset="0"/>
            </a:rPr>
            <a:t>Notification écrite</a:t>
          </a:r>
        </a:p>
      </dgm:t>
    </dgm:pt>
    <dgm:pt modelId="{DC0A4644-493E-45AD-9F09-1D0824E1404C}" type="parTrans" cxnId="{7FF9610C-A357-4601-8D40-2DFFB74B0E85}">
      <dgm:prSet/>
      <dgm:spPr/>
      <dgm:t>
        <a:bodyPr/>
        <a:lstStyle/>
        <a:p>
          <a:endParaRPr lang="fr-BE"/>
        </a:p>
      </dgm:t>
    </dgm:pt>
    <dgm:pt modelId="{4E5A9755-8526-43C7-994E-6704047C0CC6}" type="sibTrans" cxnId="{7FF9610C-A357-4601-8D40-2DFFB74B0E85}">
      <dgm:prSet/>
      <dgm:spPr/>
      <dgm:t>
        <a:bodyPr/>
        <a:lstStyle/>
        <a:p>
          <a:endParaRPr lang="fr-BE"/>
        </a:p>
      </dgm:t>
    </dgm:pt>
    <dgm:pt modelId="{8285E499-5251-4770-85F8-FDAD1652A219}">
      <dgm:prSet phldrT="[Texte]"/>
      <dgm:spPr/>
      <dgm:t>
        <a:bodyPr/>
        <a:lstStyle/>
        <a:p>
          <a:r>
            <a:rPr lang="fr-BE" dirty="0">
              <a:solidFill>
                <a:schemeClr val="tx1"/>
              </a:solidFill>
              <a:latin typeface="Muli" panose="02000503000000000000" pitchFamily="2" charset="0"/>
            </a:rPr>
            <a:t>Prise de médicaments</a:t>
          </a:r>
          <a:br>
            <a:rPr lang="fr-BE" dirty="0">
              <a:solidFill>
                <a:schemeClr val="tx1"/>
              </a:solidFill>
              <a:latin typeface="Muli" panose="02000503000000000000" pitchFamily="2" charset="0"/>
            </a:rPr>
          </a:br>
          <a:r>
            <a:rPr lang="fr-BE" dirty="0">
              <a:solidFill>
                <a:schemeClr val="tx1"/>
              </a:solidFill>
              <a:latin typeface="Muli" panose="02000503000000000000" pitchFamily="2" charset="0"/>
            </a:rPr>
            <a:t>sous la responsabilité du participant</a:t>
          </a:r>
        </a:p>
      </dgm:t>
    </dgm:pt>
    <dgm:pt modelId="{7D378FA3-E86B-40EC-A17C-EADB98DCCE3E}" type="parTrans" cxnId="{5A8EC0E2-3BAA-40DE-9E2C-402174208DE6}">
      <dgm:prSet/>
      <dgm:spPr/>
      <dgm:t>
        <a:bodyPr/>
        <a:lstStyle/>
        <a:p>
          <a:endParaRPr lang="fr-BE"/>
        </a:p>
      </dgm:t>
    </dgm:pt>
    <dgm:pt modelId="{F618DC31-5CB4-4EC4-9BCF-A4EAE30635F1}" type="sibTrans" cxnId="{5A8EC0E2-3BAA-40DE-9E2C-402174208DE6}">
      <dgm:prSet/>
      <dgm:spPr/>
      <dgm:t>
        <a:bodyPr/>
        <a:lstStyle/>
        <a:p>
          <a:endParaRPr lang="fr-BE"/>
        </a:p>
      </dgm:t>
    </dgm:pt>
    <dgm:pt modelId="{52DF18A6-A754-40C6-B5DD-8F06105FBF5D}">
      <dgm:prSet phldrT="[Texte]"/>
      <dgm:spPr/>
      <dgm:t>
        <a:bodyPr/>
        <a:lstStyle/>
        <a:p>
          <a:r>
            <a:rPr lang="fr-BE" dirty="0">
              <a:latin typeface="Muli" panose="02000503000000000000" pitchFamily="2" charset="0"/>
            </a:rPr>
            <a:t>Participant non autonome</a:t>
          </a:r>
          <a:br>
            <a:rPr lang="fr-BE" dirty="0">
              <a:latin typeface="Muli" panose="02000503000000000000" pitchFamily="2" charset="0"/>
            </a:rPr>
          </a:br>
          <a:r>
            <a:rPr lang="fr-BE" dirty="0">
              <a:latin typeface="Muli" panose="02000503000000000000" pitchFamily="2" charset="0"/>
            </a:rPr>
            <a:t>dans sa prise de médicament</a:t>
          </a:r>
        </a:p>
      </dgm:t>
    </dgm:pt>
    <dgm:pt modelId="{29E813D0-87CE-469F-ABBF-22C0E8F9C65F}" type="parTrans" cxnId="{2596128D-7F84-40D1-B660-A0246415FF35}">
      <dgm:prSet/>
      <dgm:spPr/>
      <dgm:t>
        <a:bodyPr/>
        <a:lstStyle/>
        <a:p>
          <a:endParaRPr lang="fr-BE"/>
        </a:p>
      </dgm:t>
    </dgm:pt>
    <dgm:pt modelId="{E1C5EBA9-C3D9-477F-A9A2-957126233F60}" type="sibTrans" cxnId="{2596128D-7F84-40D1-B660-A0246415FF35}">
      <dgm:prSet/>
      <dgm:spPr/>
      <dgm:t>
        <a:bodyPr/>
        <a:lstStyle/>
        <a:p>
          <a:endParaRPr lang="fr-BE"/>
        </a:p>
      </dgm:t>
    </dgm:pt>
    <dgm:pt modelId="{A45C82B8-7DD7-4E32-83B7-5A564EFFC1E6}">
      <dgm:prSet phldrT="[Texte]"/>
      <dgm:spPr/>
      <dgm:t>
        <a:bodyPr/>
        <a:lstStyle/>
        <a:p>
          <a:r>
            <a:rPr lang="fr-BE">
              <a:latin typeface="Muli" panose="02000503000000000000" pitchFamily="2" charset="0"/>
            </a:rPr>
            <a:t>Prescription médicale</a:t>
          </a:r>
          <a:br>
            <a:rPr lang="fr-BE">
              <a:latin typeface="Muli" panose="02000503000000000000" pitchFamily="2" charset="0"/>
            </a:rPr>
          </a:br>
          <a:r>
            <a:rPr lang="fr-BE">
              <a:latin typeface="Muli" panose="02000503000000000000" pitchFamily="2" charset="0"/>
            </a:rPr>
            <a:t>et consignes écrites</a:t>
          </a:r>
        </a:p>
      </dgm:t>
    </dgm:pt>
    <dgm:pt modelId="{B1EFF30D-739F-4351-B569-893893D6AACD}" type="parTrans" cxnId="{61E24561-C243-4F3A-9320-F5E9730BDFAC}">
      <dgm:prSet/>
      <dgm:spPr/>
      <dgm:t>
        <a:bodyPr/>
        <a:lstStyle/>
        <a:p>
          <a:endParaRPr lang="fr-BE"/>
        </a:p>
      </dgm:t>
    </dgm:pt>
    <dgm:pt modelId="{A4B7B170-72C9-4AD0-BC3A-7BE8F43F0352}" type="sibTrans" cxnId="{61E24561-C243-4F3A-9320-F5E9730BDFAC}">
      <dgm:prSet/>
      <dgm:spPr/>
      <dgm:t>
        <a:bodyPr/>
        <a:lstStyle/>
        <a:p>
          <a:endParaRPr lang="fr-BE"/>
        </a:p>
      </dgm:t>
    </dgm:pt>
    <dgm:pt modelId="{2A0C22C4-E199-4991-80A5-21E0CE22B931}">
      <dgm:prSet phldrT="[Texte]" custT="1"/>
      <dgm:spPr/>
      <dgm:t>
        <a:bodyPr/>
        <a:lstStyle/>
        <a:p>
          <a:r>
            <a:rPr lang="fr-BE" sz="1700" dirty="0">
              <a:solidFill>
                <a:schemeClr val="tx1"/>
              </a:solidFill>
              <a:latin typeface="Muli" panose="02000503000000000000" pitchFamily="2" charset="0"/>
            </a:rPr>
            <a:t>Administration du traitement</a:t>
          </a:r>
          <a:br>
            <a:rPr lang="fr-BE" sz="1700" dirty="0">
              <a:solidFill>
                <a:schemeClr val="tx1"/>
              </a:solidFill>
              <a:latin typeface="Muli" panose="02000503000000000000" pitchFamily="2" charset="0"/>
            </a:rPr>
          </a:br>
          <a:r>
            <a:rPr lang="fr-BE" sz="1700" dirty="0">
              <a:solidFill>
                <a:schemeClr val="tx1"/>
              </a:solidFill>
              <a:latin typeface="Muli" panose="02000503000000000000" pitchFamily="2" charset="0"/>
            </a:rPr>
            <a:t>par un encadrant</a:t>
          </a:r>
          <a:br>
            <a:rPr lang="fr-BE" sz="1700" dirty="0">
              <a:solidFill>
                <a:schemeClr val="tx1"/>
              </a:solidFill>
              <a:latin typeface="Muli" panose="02000503000000000000" pitchFamily="2" charset="0"/>
            </a:rPr>
          </a:br>
          <a:r>
            <a:rPr lang="fr-BE" sz="1700" dirty="0">
              <a:solidFill>
                <a:schemeClr val="tx1"/>
              </a:solidFill>
              <a:latin typeface="Muli" panose="02000503000000000000" pitchFamily="2" charset="0"/>
            </a:rPr>
            <a:t>(dans la mesure de ses possibilités)</a:t>
          </a:r>
        </a:p>
      </dgm:t>
    </dgm:pt>
    <dgm:pt modelId="{20E3506E-59DD-4D9D-B1C6-6FF05EA58213}" type="parTrans" cxnId="{197000A4-ABFC-4885-BCB6-F0ACA63AD1A1}">
      <dgm:prSet/>
      <dgm:spPr/>
      <dgm:t>
        <a:bodyPr/>
        <a:lstStyle/>
        <a:p>
          <a:endParaRPr lang="fr-BE"/>
        </a:p>
      </dgm:t>
    </dgm:pt>
    <dgm:pt modelId="{EB95103F-78AC-4809-AE4B-FE762C6FBDE4}" type="sibTrans" cxnId="{197000A4-ABFC-4885-BCB6-F0ACA63AD1A1}">
      <dgm:prSet/>
      <dgm:spPr/>
      <dgm:t>
        <a:bodyPr/>
        <a:lstStyle/>
        <a:p>
          <a:endParaRPr lang="fr-BE"/>
        </a:p>
      </dgm:t>
    </dgm:pt>
    <dgm:pt modelId="{A006F601-788B-4774-88F3-7E6F31C716FD}" type="pres">
      <dgm:prSet presAssocID="{0B7CF27B-66C6-4524-80A6-731601BE700B}" presName="Name0" presStyleCnt="0">
        <dgm:presLayoutVars>
          <dgm:chPref val="1"/>
          <dgm:dir/>
          <dgm:animOne val="branch"/>
          <dgm:animLvl val="lvl"/>
          <dgm:resizeHandles/>
        </dgm:presLayoutVars>
      </dgm:prSet>
      <dgm:spPr/>
    </dgm:pt>
    <dgm:pt modelId="{2D675EEC-CB99-48B5-87D3-410A3933FBA2}" type="pres">
      <dgm:prSet presAssocID="{CECC9913-49DF-4DFD-8F7A-B0DE26A5F570}" presName="vertOne" presStyleCnt="0"/>
      <dgm:spPr/>
    </dgm:pt>
    <dgm:pt modelId="{ECD09CE9-0F75-4D11-941A-DC2984B97452}" type="pres">
      <dgm:prSet presAssocID="{CECC9913-49DF-4DFD-8F7A-B0DE26A5F570}" presName="txOne" presStyleLbl="node0" presStyleIdx="0" presStyleCnt="1">
        <dgm:presLayoutVars>
          <dgm:chPref val="3"/>
        </dgm:presLayoutVars>
      </dgm:prSet>
      <dgm:spPr/>
    </dgm:pt>
    <dgm:pt modelId="{34C8F137-AF1C-4871-B9A6-CD2354B70D40}" type="pres">
      <dgm:prSet presAssocID="{CECC9913-49DF-4DFD-8F7A-B0DE26A5F570}" presName="parTransOne" presStyleCnt="0"/>
      <dgm:spPr/>
    </dgm:pt>
    <dgm:pt modelId="{09353037-BB75-48F6-8116-11F0E419166D}" type="pres">
      <dgm:prSet presAssocID="{CECC9913-49DF-4DFD-8F7A-B0DE26A5F570}" presName="horzOne" presStyleCnt="0"/>
      <dgm:spPr/>
    </dgm:pt>
    <dgm:pt modelId="{50E7C003-6700-4738-AE8F-1D5FFFDE5EF1}" type="pres">
      <dgm:prSet presAssocID="{892F3EAF-38A5-4430-81CA-C5C96488FACB}" presName="vertTwo" presStyleCnt="0"/>
      <dgm:spPr/>
    </dgm:pt>
    <dgm:pt modelId="{BAC3C46C-8040-4A8F-8096-4AE81B0B264E}" type="pres">
      <dgm:prSet presAssocID="{892F3EAF-38A5-4430-81CA-C5C96488FACB}" presName="txTwo" presStyleLbl="node2" presStyleIdx="0" presStyleCnt="2">
        <dgm:presLayoutVars>
          <dgm:chPref val="3"/>
        </dgm:presLayoutVars>
      </dgm:prSet>
      <dgm:spPr/>
    </dgm:pt>
    <dgm:pt modelId="{B2C8DB19-E551-4ABB-99F4-D775E98987CF}" type="pres">
      <dgm:prSet presAssocID="{892F3EAF-38A5-4430-81CA-C5C96488FACB}" presName="parTransTwo" presStyleCnt="0"/>
      <dgm:spPr/>
    </dgm:pt>
    <dgm:pt modelId="{99A9DAAE-9EB0-4300-B67C-C127476DE7D3}" type="pres">
      <dgm:prSet presAssocID="{892F3EAF-38A5-4430-81CA-C5C96488FACB}" presName="horzTwo" presStyleCnt="0"/>
      <dgm:spPr/>
    </dgm:pt>
    <dgm:pt modelId="{0AF08C17-5A2F-4A10-9E28-E4C9C38F9318}" type="pres">
      <dgm:prSet presAssocID="{9AEA7FF3-F2C1-4D2C-B22D-5F8F840AA7B6}" presName="vertThree" presStyleCnt="0"/>
      <dgm:spPr/>
    </dgm:pt>
    <dgm:pt modelId="{F33DF1A3-6D04-4585-AEBE-6BD82F3B2CEB}" type="pres">
      <dgm:prSet presAssocID="{9AEA7FF3-F2C1-4D2C-B22D-5F8F840AA7B6}" presName="txThree" presStyleLbl="node3" presStyleIdx="0" presStyleCnt="2">
        <dgm:presLayoutVars>
          <dgm:chPref val="3"/>
        </dgm:presLayoutVars>
      </dgm:prSet>
      <dgm:spPr/>
    </dgm:pt>
    <dgm:pt modelId="{13D765DB-C32C-4750-A346-4AE2BFDA0B04}" type="pres">
      <dgm:prSet presAssocID="{9AEA7FF3-F2C1-4D2C-B22D-5F8F840AA7B6}" presName="parTransThree" presStyleCnt="0"/>
      <dgm:spPr/>
    </dgm:pt>
    <dgm:pt modelId="{0B09044D-0B81-4340-8E8E-999A8BDABDE4}" type="pres">
      <dgm:prSet presAssocID="{9AEA7FF3-F2C1-4D2C-B22D-5F8F840AA7B6}" presName="horzThree" presStyleCnt="0"/>
      <dgm:spPr/>
    </dgm:pt>
    <dgm:pt modelId="{1ED60E13-2EDC-40CB-BED2-5D5CD17F6E14}" type="pres">
      <dgm:prSet presAssocID="{8285E499-5251-4770-85F8-FDAD1652A219}" presName="vertFour" presStyleCnt="0">
        <dgm:presLayoutVars>
          <dgm:chPref val="3"/>
        </dgm:presLayoutVars>
      </dgm:prSet>
      <dgm:spPr/>
    </dgm:pt>
    <dgm:pt modelId="{4FCFBEE2-747D-4B6C-A076-0C2FD919341B}" type="pres">
      <dgm:prSet presAssocID="{8285E499-5251-4770-85F8-FDAD1652A219}" presName="txFour" presStyleLbl="node4" presStyleIdx="0" presStyleCnt="2">
        <dgm:presLayoutVars>
          <dgm:chPref val="3"/>
        </dgm:presLayoutVars>
      </dgm:prSet>
      <dgm:spPr/>
    </dgm:pt>
    <dgm:pt modelId="{A83EF182-E771-4369-804C-AC2D608612A7}" type="pres">
      <dgm:prSet presAssocID="{8285E499-5251-4770-85F8-FDAD1652A219}" presName="horzFour" presStyleCnt="0"/>
      <dgm:spPr/>
    </dgm:pt>
    <dgm:pt modelId="{27CAB54B-9A00-459F-9C6A-ABC213982080}" type="pres">
      <dgm:prSet presAssocID="{37485D27-F4B5-4C5D-A256-2B0F9D09413A}" presName="sibSpaceTwo" presStyleCnt="0"/>
      <dgm:spPr/>
    </dgm:pt>
    <dgm:pt modelId="{A933816D-4BC5-40CB-808A-C54282A30B9C}" type="pres">
      <dgm:prSet presAssocID="{52DF18A6-A754-40C6-B5DD-8F06105FBF5D}" presName="vertTwo" presStyleCnt="0"/>
      <dgm:spPr/>
    </dgm:pt>
    <dgm:pt modelId="{9E4FFB2C-3FD4-48DF-8965-22CDB3C5BC7B}" type="pres">
      <dgm:prSet presAssocID="{52DF18A6-A754-40C6-B5DD-8F06105FBF5D}" presName="txTwo" presStyleLbl="node2" presStyleIdx="1" presStyleCnt="2">
        <dgm:presLayoutVars>
          <dgm:chPref val="3"/>
        </dgm:presLayoutVars>
      </dgm:prSet>
      <dgm:spPr/>
    </dgm:pt>
    <dgm:pt modelId="{5478CCBC-2F0F-4EAE-9C78-083629864619}" type="pres">
      <dgm:prSet presAssocID="{52DF18A6-A754-40C6-B5DD-8F06105FBF5D}" presName="parTransTwo" presStyleCnt="0"/>
      <dgm:spPr/>
    </dgm:pt>
    <dgm:pt modelId="{EF289582-0084-433C-96B1-41618D9129C4}" type="pres">
      <dgm:prSet presAssocID="{52DF18A6-A754-40C6-B5DD-8F06105FBF5D}" presName="horzTwo" presStyleCnt="0"/>
      <dgm:spPr/>
    </dgm:pt>
    <dgm:pt modelId="{9CBF4673-D4C3-4751-BD67-559A402F1774}" type="pres">
      <dgm:prSet presAssocID="{A45C82B8-7DD7-4E32-83B7-5A564EFFC1E6}" presName="vertThree" presStyleCnt="0"/>
      <dgm:spPr/>
    </dgm:pt>
    <dgm:pt modelId="{76D91457-6C5F-418D-B5DD-866B2BAEDF5B}" type="pres">
      <dgm:prSet presAssocID="{A45C82B8-7DD7-4E32-83B7-5A564EFFC1E6}" presName="txThree" presStyleLbl="node3" presStyleIdx="1" presStyleCnt="2">
        <dgm:presLayoutVars>
          <dgm:chPref val="3"/>
        </dgm:presLayoutVars>
      </dgm:prSet>
      <dgm:spPr/>
    </dgm:pt>
    <dgm:pt modelId="{DCA59AF7-3ADC-4968-AB30-5D49E736510A}" type="pres">
      <dgm:prSet presAssocID="{A45C82B8-7DD7-4E32-83B7-5A564EFFC1E6}" presName="parTransThree" presStyleCnt="0"/>
      <dgm:spPr/>
    </dgm:pt>
    <dgm:pt modelId="{C340C493-C6F8-45DB-B83A-F490D5B94FD8}" type="pres">
      <dgm:prSet presAssocID="{A45C82B8-7DD7-4E32-83B7-5A564EFFC1E6}" presName="horzThree" presStyleCnt="0"/>
      <dgm:spPr/>
    </dgm:pt>
    <dgm:pt modelId="{B35176FA-14EF-4204-9E82-5F3FE93B6478}" type="pres">
      <dgm:prSet presAssocID="{2A0C22C4-E199-4991-80A5-21E0CE22B931}" presName="vertFour" presStyleCnt="0">
        <dgm:presLayoutVars>
          <dgm:chPref val="3"/>
        </dgm:presLayoutVars>
      </dgm:prSet>
      <dgm:spPr/>
    </dgm:pt>
    <dgm:pt modelId="{6B69CB9B-1BEA-4E87-97F9-3C1459B27886}" type="pres">
      <dgm:prSet presAssocID="{2A0C22C4-E199-4991-80A5-21E0CE22B931}" presName="txFour" presStyleLbl="node4" presStyleIdx="1" presStyleCnt="2">
        <dgm:presLayoutVars>
          <dgm:chPref val="3"/>
        </dgm:presLayoutVars>
      </dgm:prSet>
      <dgm:spPr/>
    </dgm:pt>
    <dgm:pt modelId="{2604C21A-99C7-468F-9C07-5C203647F2BC}" type="pres">
      <dgm:prSet presAssocID="{2A0C22C4-E199-4991-80A5-21E0CE22B931}" presName="horzFour" presStyleCnt="0"/>
      <dgm:spPr/>
    </dgm:pt>
  </dgm:ptLst>
  <dgm:cxnLst>
    <dgm:cxn modelId="{7FF9610C-A357-4601-8D40-2DFFB74B0E85}" srcId="{892F3EAF-38A5-4430-81CA-C5C96488FACB}" destId="{9AEA7FF3-F2C1-4D2C-B22D-5F8F840AA7B6}" srcOrd="0" destOrd="0" parTransId="{DC0A4644-493E-45AD-9F09-1D0824E1404C}" sibTransId="{4E5A9755-8526-43C7-994E-6704047C0CC6}"/>
    <dgm:cxn modelId="{CB6CCD14-F341-4BD5-8D41-9E75A676ED1C}" type="presOf" srcId="{CECC9913-49DF-4DFD-8F7A-B0DE26A5F570}" destId="{ECD09CE9-0F75-4D11-941A-DC2984B97452}" srcOrd="0" destOrd="0" presId="urn:microsoft.com/office/officeart/2005/8/layout/hierarchy4"/>
    <dgm:cxn modelId="{5E6B0941-EC3E-4307-9B69-D41BBD2FB931}" type="presOf" srcId="{52DF18A6-A754-40C6-B5DD-8F06105FBF5D}" destId="{9E4FFB2C-3FD4-48DF-8965-22CDB3C5BC7B}" srcOrd="0" destOrd="0" presId="urn:microsoft.com/office/officeart/2005/8/layout/hierarchy4"/>
    <dgm:cxn modelId="{61E24561-C243-4F3A-9320-F5E9730BDFAC}" srcId="{52DF18A6-A754-40C6-B5DD-8F06105FBF5D}" destId="{A45C82B8-7DD7-4E32-83B7-5A564EFFC1E6}" srcOrd="0" destOrd="0" parTransId="{B1EFF30D-739F-4351-B569-893893D6AACD}" sibTransId="{A4B7B170-72C9-4AD0-BC3A-7BE8F43F0352}"/>
    <dgm:cxn modelId="{4737AA43-3FAE-4636-9691-975276C8517D}" type="presOf" srcId="{892F3EAF-38A5-4430-81CA-C5C96488FACB}" destId="{BAC3C46C-8040-4A8F-8096-4AE81B0B264E}" srcOrd="0" destOrd="0" presId="urn:microsoft.com/office/officeart/2005/8/layout/hierarchy4"/>
    <dgm:cxn modelId="{09423569-A659-435A-946E-BEC3CDEF866C}" type="presOf" srcId="{2A0C22C4-E199-4991-80A5-21E0CE22B931}" destId="{6B69CB9B-1BEA-4E87-97F9-3C1459B27886}" srcOrd="0" destOrd="0" presId="urn:microsoft.com/office/officeart/2005/8/layout/hierarchy4"/>
    <dgm:cxn modelId="{900F2758-626D-4429-892E-141366E976BA}" type="presOf" srcId="{8285E499-5251-4770-85F8-FDAD1652A219}" destId="{4FCFBEE2-747D-4B6C-A076-0C2FD919341B}" srcOrd="0" destOrd="0" presId="urn:microsoft.com/office/officeart/2005/8/layout/hierarchy4"/>
    <dgm:cxn modelId="{2596128D-7F84-40D1-B660-A0246415FF35}" srcId="{CECC9913-49DF-4DFD-8F7A-B0DE26A5F570}" destId="{52DF18A6-A754-40C6-B5DD-8F06105FBF5D}" srcOrd="1" destOrd="0" parTransId="{29E813D0-87CE-469F-ABBF-22C0E8F9C65F}" sibTransId="{E1C5EBA9-C3D9-477F-A9A2-957126233F60}"/>
    <dgm:cxn modelId="{197000A4-ABFC-4885-BCB6-F0ACA63AD1A1}" srcId="{A45C82B8-7DD7-4E32-83B7-5A564EFFC1E6}" destId="{2A0C22C4-E199-4991-80A5-21E0CE22B931}" srcOrd="0" destOrd="0" parTransId="{20E3506E-59DD-4D9D-B1C6-6FF05EA58213}" sibTransId="{EB95103F-78AC-4809-AE4B-FE762C6FBDE4}"/>
    <dgm:cxn modelId="{6588B9A5-61E3-428E-99AF-9A8F75A116CB}" type="presOf" srcId="{9AEA7FF3-F2C1-4D2C-B22D-5F8F840AA7B6}" destId="{F33DF1A3-6D04-4585-AEBE-6BD82F3B2CEB}" srcOrd="0" destOrd="0" presId="urn:microsoft.com/office/officeart/2005/8/layout/hierarchy4"/>
    <dgm:cxn modelId="{FFBE7BB0-178C-4A49-8AEB-1D21744A3EAB}" type="presOf" srcId="{0B7CF27B-66C6-4524-80A6-731601BE700B}" destId="{A006F601-788B-4774-88F3-7E6F31C716FD}" srcOrd="0" destOrd="0" presId="urn:microsoft.com/office/officeart/2005/8/layout/hierarchy4"/>
    <dgm:cxn modelId="{DC6961B2-A0AD-455C-B416-B36603AF6916}" srcId="{CECC9913-49DF-4DFD-8F7A-B0DE26A5F570}" destId="{892F3EAF-38A5-4430-81CA-C5C96488FACB}" srcOrd="0" destOrd="0" parTransId="{98C43356-28DC-4873-AD69-5041BE737213}" sibTransId="{37485D27-F4B5-4C5D-A256-2B0F9D09413A}"/>
    <dgm:cxn modelId="{16B9CCDA-88EE-44BB-8A94-303E0ABC6466}" srcId="{0B7CF27B-66C6-4524-80A6-731601BE700B}" destId="{CECC9913-49DF-4DFD-8F7A-B0DE26A5F570}" srcOrd="0" destOrd="0" parTransId="{DBD9398F-2AA8-483B-9733-756836ED94A2}" sibTransId="{BEFD8DA0-18EC-4E8C-908F-3D7B78B5B729}"/>
    <dgm:cxn modelId="{111C37DE-7CBF-4265-8552-261412045443}" type="presOf" srcId="{A45C82B8-7DD7-4E32-83B7-5A564EFFC1E6}" destId="{76D91457-6C5F-418D-B5DD-866B2BAEDF5B}" srcOrd="0" destOrd="0" presId="urn:microsoft.com/office/officeart/2005/8/layout/hierarchy4"/>
    <dgm:cxn modelId="{5A8EC0E2-3BAA-40DE-9E2C-402174208DE6}" srcId="{9AEA7FF3-F2C1-4D2C-B22D-5F8F840AA7B6}" destId="{8285E499-5251-4770-85F8-FDAD1652A219}" srcOrd="0" destOrd="0" parTransId="{7D378FA3-E86B-40EC-A17C-EADB98DCCE3E}" sibTransId="{F618DC31-5CB4-4EC4-9BCF-A4EAE30635F1}"/>
    <dgm:cxn modelId="{56C61482-3782-4427-AEE4-1658990F6789}" type="presParOf" srcId="{A006F601-788B-4774-88F3-7E6F31C716FD}" destId="{2D675EEC-CB99-48B5-87D3-410A3933FBA2}" srcOrd="0" destOrd="0" presId="urn:microsoft.com/office/officeart/2005/8/layout/hierarchy4"/>
    <dgm:cxn modelId="{CA720303-3216-414D-A1F9-0A1266B89D68}" type="presParOf" srcId="{2D675EEC-CB99-48B5-87D3-410A3933FBA2}" destId="{ECD09CE9-0F75-4D11-941A-DC2984B97452}" srcOrd="0" destOrd="0" presId="urn:microsoft.com/office/officeart/2005/8/layout/hierarchy4"/>
    <dgm:cxn modelId="{9817D5A1-8FB6-48F9-8113-3D4A49A2B5B1}" type="presParOf" srcId="{2D675EEC-CB99-48B5-87D3-410A3933FBA2}" destId="{34C8F137-AF1C-4871-B9A6-CD2354B70D40}" srcOrd="1" destOrd="0" presId="urn:microsoft.com/office/officeart/2005/8/layout/hierarchy4"/>
    <dgm:cxn modelId="{7B1201B6-EAE8-42F4-9873-9732770593D9}" type="presParOf" srcId="{2D675EEC-CB99-48B5-87D3-410A3933FBA2}" destId="{09353037-BB75-48F6-8116-11F0E419166D}" srcOrd="2" destOrd="0" presId="urn:microsoft.com/office/officeart/2005/8/layout/hierarchy4"/>
    <dgm:cxn modelId="{7D8EA825-8BA2-4CFF-88B4-8B84BB4B1AFC}" type="presParOf" srcId="{09353037-BB75-48F6-8116-11F0E419166D}" destId="{50E7C003-6700-4738-AE8F-1D5FFFDE5EF1}" srcOrd="0" destOrd="0" presId="urn:microsoft.com/office/officeart/2005/8/layout/hierarchy4"/>
    <dgm:cxn modelId="{A6C47BD9-D3A7-4666-8247-3CFCCF74F3B7}" type="presParOf" srcId="{50E7C003-6700-4738-AE8F-1D5FFFDE5EF1}" destId="{BAC3C46C-8040-4A8F-8096-4AE81B0B264E}" srcOrd="0" destOrd="0" presId="urn:microsoft.com/office/officeart/2005/8/layout/hierarchy4"/>
    <dgm:cxn modelId="{77F7BF0D-52BA-4C50-888A-783E7843BF67}" type="presParOf" srcId="{50E7C003-6700-4738-AE8F-1D5FFFDE5EF1}" destId="{B2C8DB19-E551-4ABB-99F4-D775E98987CF}" srcOrd="1" destOrd="0" presId="urn:microsoft.com/office/officeart/2005/8/layout/hierarchy4"/>
    <dgm:cxn modelId="{672A4015-E181-4DAA-B8E1-ECD58A2BAF0F}" type="presParOf" srcId="{50E7C003-6700-4738-AE8F-1D5FFFDE5EF1}" destId="{99A9DAAE-9EB0-4300-B67C-C127476DE7D3}" srcOrd="2" destOrd="0" presId="urn:microsoft.com/office/officeart/2005/8/layout/hierarchy4"/>
    <dgm:cxn modelId="{50903D43-ECE5-4DBE-9059-667F2CBB9294}" type="presParOf" srcId="{99A9DAAE-9EB0-4300-B67C-C127476DE7D3}" destId="{0AF08C17-5A2F-4A10-9E28-E4C9C38F9318}" srcOrd="0" destOrd="0" presId="urn:microsoft.com/office/officeart/2005/8/layout/hierarchy4"/>
    <dgm:cxn modelId="{DF42A883-A857-4AFA-98B7-78CC42B72FCB}" type="presParOf" srcId="{0AF08C17-5A2F-4A10-9E28-E4C9C38F9318}" destId="{F33DF1A3-6D04-4585-AEBE-6BD82F3B2CEB}" srcOrd="0" destOrd="0" presId="urn:microsoft.com/office/officeart/2005/8/layout/hierarchy4"/>
    <dgm:cxn modelId="{7BA3347A-38FA-463D-8591-2D380684F9C0}" type="presParOf" srcId="{0AF08C17-5A2F-4A10-9E28-E4C9C38F9318}" destId="{13D765DB-C32C-4750-A346-4AE2BFDA0B04}" srcOrd="1" destOrd="0" presId="urn:microsoft.com/office/officeart/2005/8/layout/hierarchy4"/>
    <dgm:cxn modelId="{EC55D2C0-BC7D-4C78-A6C0-D0CA5D0EB1F1}" type="presParOf" srcId="{0AF08C17-5A2F-4A10-9E28-E4C9C38F9318}" destId="{0B09044D-0B81-4340-8E8E-999A8BDABDE4}" srcOrd="2" destOrd="0" presId="urn:microsoft.com/office/officeart/2005/8/layout/hierarchy4"/>
    <dgm:cxn modelId="{58538E2F-8E64-44AB-A4ED-3DE5A1D1F72A}" type="presParOf" srcId="{0B09044D-0B81-4340-8E8E-999A8BDABDE4}" destId="{1ED60E13-2EDC-40CB-BED2-5D5CD17F6E14}" srcOrd="0" destOrd="0" presId="urn:microsoft.com/office/officeart/2005/8/layout/hierarchy4"/>
    <dgm:cxn modelId="{320FD1FB-522B-45F6-B894-B92472BD4803}" type="presParOf" srcId="{1ED60E13-2EDC-40CB-BED2-5D5CD17F6E14}" destId="{4FCFBEE2-747D-4B6C-A076-0C2FD919341B}" srcOrd="0" destOrd="0" presId="urn:microsoft.com/office/officeart/2005/8/layout/hierarchy4"/>
    <dgm:cxn modelId="{1F38DAD2-C680-415C-A4A8-B8C6514442FB}" type="presParOf" srcId="{1ED60E13-2EDC-40CB-BED2-5D5CD17F6E14}" destId="{A83EF182-E771-4369-804C-AC2D608612A7}" srcOrd="1" destOrd="0" presId="urn:microsoft.com/office/officeart/2005/8/layout/hierarchy4"/>
    <dgm:cxn modelId="{D4314E29-6B06-485E-87BC-F37ECB109831}" type="presParOf" srcId="{09353037-BB75-48F6-8116-11F0E419166D}" destId="{27CAB54B-9A00-459F-9C6A-ABC213982080}" srcOrd="1" destOrd="0" presId="urn:microsoft.com/office/officeart/2005/8/layout/hierarchy4"/>
    <dgm:cxn modelId="{8DE84E42-EDAB-461C-B056-07AFDDAC5B27}" type="presParOf" srcId="{09353037-BB75-48F6-8116-11F0E419166D}" destId="{A933816D-4BC5-40CB-808A-C54282A30B9C}" srcOrd="2" destOrd="0" presId="urn:microsoft.com/office/officeart/2005/8/layout/hierarchy4"/>
    <dgm:cxn modelId="{210C0D2E-1398-4712-B02B-84CCFCAD44E2}" type="presParOf" srcId="{A933816D-4BC5-40CB-808A-C54282A30B9C}" destId="{9E4FFB2C-3FD4-48DF-8965-22CDB3C5BC7B}" srcOrd="0" destOrd="0" presId="urn:microsoft.com/office/officeart/2005/8/layout/hierarchy4"/>
    <dgm:cxn modelId="{06BC02D8-2E3D-4F0F-853D-AB3D3C082B95}" type="presParOf" srcId="{A933816D-4BC5-40CB-808A-C54282A30B9C}" destId="{5478CCBC-2F0F-4EAE-9C78-083629864619}" srcOrd="1" destOrd="0" presId="urn:microsoft.com/office/officeart/2005/8/layout/hierarchy4"/>
    <dgm:cxn modelId="{2D0CAAAE-7836-4380-8A00-14F8AEE2C4FB}" type="presParOf" srcId="{A933816D-4BC5-40CB-808A-C54282A30B9C}" destId="{EF289582-0084-433C-96B1-41618D9129C4}" srcOrd="2" destOrd="0" presId="urn:microsoft.com/office/officeart/2005/8/layout/hierarchy4"/>
    <dgm:cxn modelId="{2BED461B-FBD5-4F24-A47E-9C6877677941}" type="presParOf" srcId="{EF289582-0084-433C-96B1-41618D9129C4}" destId="{9CBF4673-D4C3-4751-BD67-559A402F1774}" srcOrd="0" destOrd="0" presId="urn:microsoft.com/office/officeart/2005/8/layout/hierarchy4"/>
    <dgm:cxn modelId="{86DF13C3-9BBF-452C-AAA7-EA363D5F1925}" type="presParOf" srcId="{9CBF4673-D4C3-4751-BD67-559A402F1774}" destId="{76D91457-6C5F-418D-B5DD-866B2BAEDF5B}" srcOrd="0" destOrd="0" presId="urn:microsoft.com/office/officeart/2005/8/layout/hierarchy4"/>
    <dgm:cxn modelId="{E405EDAD-36EC-4113-A90F-E604F5A3A00A}" type="presParOf" srcId="{9CBF4673-D4C3-4751-BD67-559A402F1774}" destId="{DCA59AF7-3ADC-4968-AB30-5D49E736510A}" srcOrd="1" destOrd="0" presId="urn:microsoft.com/office/officeart/2005/8/layout/hierarchy4"/>
    <dgm:cxn modelId="{89324316-9CB4-4ECF-B028-239F47193132}" type="presParOf" srcId="{9CBF4673-D4C3-4751-BD67-559A402F1774}" destId="{C340C493-C6F8-45DB-B83A-F490D5B94FD8}" srcOrd="2" destOrd="0" presId="urn:microsoft.com/office/officeart/2005/8/layout/hierarchy4"/>
    <dgm:cxn modelId="{E8D6E374-76DA-4D44-9E0B-6C31F852A8EA}" type="presParOf" srcId="{C340C493-C6F8-45DB-B83A-F490D5B94FD8}" destId="{B35176FA-14EF-4204-9E82-5F3FE93B6478}" srcOrd="0" destOrd="0" presId="urn:microsoft.com/office/officeart/2005/8/layout/hierarchy4"/>
    <dgm:cxn modelId="{4B51A456-4DA0-49EF-81BE-DC2541C3E526}" type="presParOf" srcId="{B35176FA-14EF-4204-9E82-5F3FE93B6478}" destId="{6B69CB9B-1BEA-4E87-97F9-3C1459B27886}" srcOrd="0" destOrd="0" presId="urn:microsoft.com/office/officeart/2005/8/layout/hierarchy4"/>
    <dgm:cxn modelId="{5F624EA3-50AF-4970-BF09-75037C8C3210}" type="presParOf" srcId="{B35176FA-14EF-4204-9E82-5F3FE93B6478}" destId="{2604C21A-99C7-468F-9C07-5C203647F2BC}" srcOrd="1" destOrd="0" presId="urn:microsoft.com/office/officeart/2005/8/layout/hierarchy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CD09CE9-0F75-4D11-941A-DC2984B97452}">
      <dsp:nvSpPr>
        <dsp:cNvPr id="0" name=""/>
        <dsp:cNvSpPr/>
      </dsp:nvSpPr>
      <dsp:spPr>
        <a:xfrm>
          <a:off x="3082" y="642"/>
          <a:ext cx="8343507" cy="1081953"/>
        </a:xfrm>
        <a:prstGeom prst="roundRect">
          <a:avLst>
            <a:gd name="adj" fmla="val 10000"/>
          </a:avLst>
        </a:prstGeom>
        <a:solidFill>
          <a:schemeClr val="accent6">
            <a:shade val="6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BE" sz="2000" kern="1200" dirty="0">
              <a:latin typeface="Muli" panose="02000503000000000000" pitchFamily="2" charset="0"/>
            </a:rPr>
            <a:t>Enfant ou jeune sous traitement médical avant l’activité</a:t>
          </a:r>
          <a:br>
            <a:rPr lang="fr-BE" sz="2000" kern="1200" dirty="0">
              <a:latin typeface="Muli" panose="02000503000000000000" pitchFamily="2" charset="0"/>
            </a:rPr>
          </a:br>
          <a:r>
            <a:rPr lang="fr-BE" sz="2000" kern="1200" dirty="0">
              <a:latin typeface="Muli" panose="02000503000000000000" pitchFamily="2" charset="0"/>
            </a:rPr>
            <a:t>ou souffrant d’une maladie qui nécessite un traitement régulier ou ponctuel</a:t>
          </a:r>
          <a:endParaRPr lang="fr-BE" sz="2000" kern="1200" dirty="0"/>
        </a:p>
      </dsp:txBody>
      <dsp:txXfrm>
        <a:off x="34771" y="32331"/>
        <a:ext cx="8280129" cy="1018575"/>
      </dsp:txXfrm>
    </dsp:sp>
    <dsp:sp modelId="{BAC3C46C-8040-4A8F-8096-4AE81B0B264E}">
      <dsp:nvSpPr>
        <dsp:cNvPr id="0" name=""/>
        <dsp:cNvSpPr/>
      </dsp:nvSpPr>
      <dsp:spPr>
        <a:xfrm>
          <a:off x="3082" y="1191271"/>
          <a:ext cx="4003602" cy="1081953"/>
        </a:xfrm>
        <a:prstGeom prst="roundRect">
          <a:avLst>
            <a:gd name="adj" fmla="val 10000"/>
          </a:avLst>
        </a:prstGeom>
        <a:solidFill>
          <a:schemeClr val="accent6">
            <a:shade val="8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BE" sz="2000" kern="1200" dirty="0">
              <a:latin typeface="Muli" panose="02000503000000000000" pitchFamily="2" charset="0"/>
            </a:rPr>
            <a:t>Participant autonome</a:t>
          </a:r>
          <a:br>
            <a:rPr lang="fr-BE" sz="2000" kern="1200" dirty="0">
              <a:latin typeface="Muli" panose="02000503000000000000" pitchFamily="2" charset="0"/>
            </a:rPr>
          </a:br>
          <a:r>
            <a:rPr lang="fr-BE" sz="2000" kern="1200" dirty="0">
              <a:latin typeface="Muli" panose="02000503000000000000" pitchFamily="2" charset="0"/>
            </a:rPr>
            <a:t>dans sa prise de médicament</a:t>
          </a:r>
        </a:p>
      </dsp:txBody>
      <dsp:txXfrm>
        <a:off x="34771" y="1222960"/>
        <a:ext cx="3940224" cy="1018575"/>
      </dsp:txXfrm>
    </dsp:sp>
    <dsp:sp modelId="{F33DF1A3-6D04-4585-AEBE-6BD82F3B2CEB}">
      <dsp:nvSpPr>
        <dsp:cNvPr id="0" name=""/>
        <dsp:cNvSpPr/>
      </dsp:nvSpPr>
      <dsp:spPr>
        <a:xfrm>
          <a:off x="3082" y="2381901"/>
          <a:ext cx="4003602" cy="1081953"/>
        </a:xfrm>
        <a:prstGeom prst="roundRect">
          <a:avLst>
            <a:gd name="adj" fmla="val 10000"/>
          </a:avLst>
        </a:prstGeom>
        <a:solidFill>
          <a:schemeClr val="accent6">
            <a:tint val="99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BE" sz="2000" kern="1200">
              <a:latin typeface="Muli" panose="02000503000000000000" pitchFamily="2" charset="0"/>
            </a:rPr>
            <a:t>Notification écrite</a:t>
          </a:r>
        </a:p>
      </dsp:txBody>
      <dsp:txXfrm>
        <a:off x="34771" y="2413590"/>
        <a:ext cx="3940224" cy="1018575"/>
      </dsp:txXfrm>
    </dsp:sp>
    <dsp:sp modelId="{4FCFBEE2-747D-4B6C-A076-0C2FD919341B}">
      <dsp:nvSpPr>
        <dsp:cNvPr id="0" name=""/>
        <dsp:cNvSpPr/>
      </dsp:nvSpPr>
      <dsp:spPr>
        <a:xfrm>
          <a:off x="3082" y="3572530"/>
          <a:ext cx="4003602" cy="1081953"/>
        </a:xfrm>
        <a:prstGeom prst="roundRect">
          <a:avLst>
            <a:gd name="adj" fmla="val 10000"/>
          </a:avLst>
        </a:prstGeom>
        <a:solidFill>
          <a:schemeClr val="accent6">
            <a:tint val="7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BE" sz="2000" kern="1200" dirty="0">
              <a:solidFill>
                <a:schemeClr val="tx1"/>
              </a:solidFill>
              <a:latin typeface="Muli" panose="02000503000000000000" pitchFamily="2" charset="0"/>
            </a:rPr>
            <a:t>Prise de médicaments</a:t>
          </a:r>
          <a:br>
            <a:rPr lang="fr-BE" sz="2000" kern="1200" dirty="0">
              <a:solidFill>
                <a:schemeClr val="tx1"/>
              </a:solidFill>
              <a:latin typeface="Muli" panose="02000503000000000000" pitchFamily="2" charset="0"/>
            </a:rPr>
          </a:br>
          <a:r>
            <a:rPr lang="fr-BE" sz="2000" kern="1200" dirty="0">
              <a:solidFill>
                <a:schemeClr val="tx1"/>
              </a:solidFill>
              <a:latin typeface="Muli" panose="02000503000000000000" pitchFamily="2" charset="0"/>
            </a:rPr>
            <a:t>sous la responsabilité du participant</a:t>
          </a:r>
        </a:p>
      </dsp:txBody>
      <dsp:txXfrm>
        <a:off x="34771" y="3604219"/>
        <a:ext cx="3940224" cy="1018575"/>
      </dsp:txXfrm>
    </dsp:sp>
    <dsp:sp modelId="{9E4FFB2C-3FD4-48DF-8965-22CDB3C5BC7B}">
      <dsp:nvSpPr>
        <dsp:cNvPr id="0" name=""/>
        <dsp:cNvSpPr/>
      </dsp:nvSpPr>
      <dsp:spPr>
        <a:xfrm>
          <a:off x="4342987" y="1191271"/>
          <a:ext cx="4003602" cy="1081953"/>
        </a:xfrm>
        <a:prstGeom prst="roundRect">
          <a:avLst>
            <a:gd name="adj" fmla="val 10000"/>
          </a:avLst>
        </a:prstGeom>
        <a:solidFill>
          <a:schemeClr val="accent6">
            <a:shade val="8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BE" sz="2000" kern="1200" dirty="0">
              <a:latin typeface="Muli" panose="02000503000000000000" pitchFamily="2" charset="0"/>
            </a:rPr>
            <a:t>Participant non autonome</a:t>
          </a:r>
          <a:br>
            <a:rPr lang="fr-BE" sz="2000" kern="1200" dirty="0">
              <a:latin typeface="Muli" panose="02000503000000000000" pitchFamily="2" charset="0"/>
            </a:rPr>
          </a:br>
          <a:r>
            <a:rPr lang="fr-BE" sz="2000" kern="1200" dirty="0">
              <a:latin typeface="Muli" panose="02000503000000000000" pitchFamily="2" charset="0"/>
            </a:rPr>
            <a:t>dans sa prise de médicament</a:t>
          </a:r>
        </a:p>
      </dsp:txBody>
      <dsp:txXfrm>
        <a:off x="4374676" y="1222960"/>
        <a:ext cx="3940224" cy="1018575"/>
      </dsp:txXfrm>
    </dsp:sp>
    <dsp:sp modelId="{76D91457-6C5F-418D-B5DD-866B2BAEDF5B}">
      <dsp:nvSpPr>
        <dsp:cNvPr id="0" name=""/>
        <dsp:cNvSpPr/>
      </dsp:nvSpPr>
      <dsp:spPr>
        <a:xfrm>
          <a:off x="4342987" y="2381901"/>
          <a:ext cx="4003602" cy="1081953"/>
        </a:xfrm>
        <a:prstGeom prst="roundRect">
          <a:avLst>
            <a:gd name="adj" fmla="val 10000"/>
          </a:avLst>
        </a:prstGeom>
        <a:solidFill>
          <a:schemeClr val="accent6">
            <a:tint val="99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BE" sz="2000" kern="1200">
              <a:latin typeface="Muli" panose="02000503000000000000" pitchFamily="2" charset="0"/>
            </a:rPr>
            <a:t>Prescription médicale</a:t>
          </a:r>
          <a:br>
            <a:rPr lang="fr-BE" sz="2000" kern="1200">
              <a:latin typeface="Muli" panose="02000503000000000000" pitchFamily="2" charset="0"/>
            </a:rPr>
          </a:br>
          <a:r>
            <a:rPr lang="fr-BE" sz="2000" kern="1200">
              <a:latin typeface="Muli" panose="02000503000000000000" pitchFamily="2" charset="0"/>
            </a:rPr>
            <a:t>et consignes écrites</a:t>
          </a:r>
        </a:p>
      </dsp:txBody>
      <dsp:txXfrm>
        <a:off x="4374676" y="2413590"/>
        <a:ext cx="3940224" cy="1018575"/>
      </dsp:txXfrm>
    </dsp:sp>
    <dsp:sp modelId="{6B69CB9B-1BEA-4E87-97F9-3C1459B27886}">
      <dsp:nvSpPr>
        <dsp:cNvPr id="0" name=""/>
        <dsp:cNvSpPr/>
      </dsp:nvSpPr>
      <dsp:spPr>
        <a:xfrm>
          <a:off x="4342987" y="3572530"/>
          <a:ext cx="4003602" cy="1081953"/>
        </a:xfrm>
        <a:prstGeom prst="roundRect">
          <a:avLst>
            <a:gd name="adj" fmla="val 10000"/>
          </a:avLst>
        </a:prstGeom>
        <a:solidFill>
          <a:schemeClr val="accent6">
            <a:tint val="7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BE" sz="1700" kern="1200" dirty="0">
              <a:solidFill>
                <a:schemeClr val="tx1"/>
              </a:solidFill>
              <a:latin typeface="Muli" panose="02000503000000000000" pitchFamily="2" charset="0"/>
            </a:rPr>
            <a:t>Administration du traitement</a:t>
          </a:r>
          <a:br>
            <a:rPr lang="fr-BE" sz="1700" kern="1200" dirty="0">
              <a:solidFill>
                <a:schemeClr val="tx1"/>
              </a:solidFill>
              <a:latin typeface="Muli" panose="02000503000000000000" pitchFamily="2" charset="0"/>
            </a:rPr>
          </a:br>
          <a:r>
            <a:rPr lang="fr-BE" sz="1700" kern="1200" dirty="0">
              <a:solidFill>
                <a:schemeClr val="tx1"/>
              </a:solidFill>
              <a:latin typeface="Muli" panose="02000503000000000000" pitchFamily="2" charset="0"/>
            </a:rPr>
            <a:t>par un encadrant</a:t>
          </a:r>
          <a:br>
            <a:rPr lang="fr-BE" sz="1700" kern="1200" dirty="0">
              <a:solidFill>
                <a:schemeClr val="tx1"/>
              </a:solidFill>
              <a:latin typeface="Muli" panose="02000503000000000000" pitchFamily="2" charset="0"/>
            </a:rPr>
          </a:br>
          <a:r>
            <a:rPr lang="fr-BE" sz="1700" kern="1200" dirty="0">
              <a:solidFill>
                <a:schemeClr val="tx1"/>
              </a:solidFill>
              <a:latin typeface="Muli" panose="02000503000000000000" pitchFamily="2" charset="0"/>
            </a:rPr>
            <a:t>(dans la mesure de ses possibilités)</a:t>
          </a:r>
        </a:p>
      </dsp:txBody>
      <dsp:txXfrm>
        <a:off x="4374676" y="3604219"/>
        <a:ext cx="3940224" cy="101857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4">
  <dgm:title val=""/>
  <dgm:desc val=""/>
  <dgm:catLst>
    <dgm:cat type="hierarchy" pri="4000"/>
    <dgm:cat type="list" pri="24000"/>
    <dgm:cat type="relationship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/>
    </dgm:varLst>
    <dgm:choose name="Name1">
      <dgm:if name="Name2" func="var" arg="dir" op="equ" val="norm">
        <dgm:alg type="lin">
          <dgm:param type="linDir" val="fromL"/>
          <dgm:param type="nodeVertAlign" val="t"/>
        </dgm:alg>
      </dgm:if>
      <dgm:else name="Name3">
        <dgm:alg type="lin">
          <dgm:param type="linDir" val="fromR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vertOne" refType="w"/>
      <dgm:constr type="w" for="des" forName="horzOne" refType="w"/>
      <dgm:constr type="w" for="des" forName="txOne" refType="w"/>
      <dgm:constr type="w" for="des" forName="vertTwo" refType="w"/>
      <dgm:constr type="w" for="des" forName="horzTwo" refType="w"/>
      <dgm:constr type="w" for="des" forName="txTwo" refType="w"/>
      <dgm:constr type="w" for="des" forName="vertThree" refType="w"/>
      <dgm:constr type="w" for="des" forName="horzThree" refType="w"/>
      <dgm:constr type="w" for="des" forName="txThree" refType="w"/>
      <dgm:constr type="w" for="des" forName="vertFour" refType="w"/>
      <dgm:constr type="w" for="des" forName="horzFour" refType="w"/>
      <dgm:constr type="w" for="des" forName="txFour" refType="w"/>
      <dgm:constr type="h" for="des" ptType="node" op="equ"/>
      <dgm:constr type="h" for="des" forName="txOne" refType="h"/>
      <dgm:constr type="userH" for="des" ptType="node" refType="h" refFor="des" refForName="txOne"/>
      <dgm:constr type="primFontSz" for="des" forName="txOne" val="65"/>
      <dgm:constr type="primFontSz" for="des" forName="txTwo" val="65"/>
      <dgm:constr type="primFontSz" for="des" forName="txTwo" refType="primFontSz" refFor="des" refForName="txOne" op="lte"/>
      <dgm:constr type="primFontSz" for="des" forName="txThree" val="65"/>
      <dgm:constr type="primFontSz" for="des" forName="txThree" refType="primFontSz" refFor="des" refForName="txOne" op="lte"/>
      <dgm:constr type="primFontSz" for="des" forName="txThree" refType="primFontSz" refFor="des" refForName="txTwo" op="lte"/>
      <dgm:constr type="primFontSz" for="des" forName="txFour" val="65"/>
      <dgm:constr type="primFontSz" for="des" forName="txFour" refType="primFontSz" refFor="des" refForName="txOne" op="lte"/>
      <dgm:constr type="primFontSz" for="des" forName="txFour" refType="primFontSz" refFor="des" refForName="txTwo" op="lte"/>
      <dgm:constr type="primFontSz" for="des" forName="txFour" refType="primFontSz" refFor="des" refForName="txThree" op="lte"/>
      <dgm:constr type="w" for="des" forName="sibSpaceOne" refType="w" fact="0.168"/>
      <dgm:constr type="w" for="des" forName="sibSpaceTwo" refType="w" refFor="des" refForName="sibSpaceOne" op="equ" fact="0.5"/>
      <dgm:constr type="w" for="des" forName="sibSpaceThree" refType="w" refFor="des" refForName="sibSpaceTwo" op="equ" fact="0.5"/>
      <dgm:constr type="w" for="des" forName="sibSpaceFour" refType="w" refFor="des" refForName="sibSpaceThree" op="equ" fact="0.5"/>
      <dgm:constr type="h" for="des" forName="parTransOne" refType="w" fact="0.056"/>
      <dgm:constr type="h" for="des" forName="parTransTwo" refType="h" refFor="des" refForName="parTransOne" op="equ"/>
      <dgm:constr type="h" for="des" forName="parTransThree" refType="h" refFor="des" refForName="parTransTwo" op="equ"/>
      <dgm:constr type="h" for="des" forName="parTransFour" refType="h" refFor="des" refForName="parTransThree" op="equ"/>
    </dgm:constrLst>
    <dgm:ruleLst/>
    <dgm:forEach name="Name4" axis="ch" ptType="node">
      <dgm:layoutNode name="vertOne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txOne" refType="w" refFor="ch" refForName="horzOne" op="gte"/>
        </dgm:constrLst>
        <dgm:ruleLst/>
        <dgm:layoutNode name="txOne" styleLbl="node0">
          <dgm:varLst>
            <dgm:chPref val="3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5">
          <dgm:if name="Name6" axis="des" ptType="node" func="cnt" op="gt" val="0">
            <dgm:layoutNode name="parTrans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if>
          <dgm:else name="Name7"/>
        </dgm:choose>
        <dgm:layoutNode name="horzOne">
          <dgm:choose name="Name8">
            <dgm:if name="Name9" func="var" arg="dir" op="equ" val="norm">
              <dgm:alg type="lin">
                <dgm:param type="linDir" val="fromL"/>
                <dgm:param type="nodeVertAlign" val="t"/>
              </dgm:alg>
            </dgm:if>
            <dgm:else name="Name10">
              <dgm:alg type="lin">
                <dgm:param type="linDir" val="fromR"/>
                <dgm:param type="nodeVertAlign" val="t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>
            <dgm:rule type="w" val="INF" fact="NaN" max="NaN"/>
          </dgm:ruleLst>
          <dgm:forEach name="Name11" axis="ch" ptType="node">
            <dgm:layoutNode name="vertTwo">
              <dgm:alg type="lin">
                <dgm:param type="linDir" val="fromT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xTwo" refType="w" refFor="ch" refForName="horzTwo" op="gte"/>
              </dgm:constrLst>
              <dgm:ruleLst/>
              <dgm:layoutNode name="txTwo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userH"/>
                  <dgm:constr type="h" refType="userH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choose name="Name12">
                <dgm:if name="Name13" axis="des" ptType="node" func="cnt" op="gt" val="0">
                  <dgm:layoutNode name="parTrans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if>
                <dgm:else name="Name14"/>
              </dgm:choose>
              <dgm:layoutNode name="horzTwo">
                <dgm:choose name="Name15">
                  <dgm:if name="Name16" func="var" arg="dir" op="equ" val="norm">
                    <dgm:alg type="lin">
                      <dgm:param type="linDir" val="fromL"/>
                      <dgm:param type="nodeVertAlign" val="t"/>
                    </dgm:alg>
                  </dgm:if>
                  <dgm:else name="Name17">
                    <dgm:alg type="lin">
                      <dgm:param type="linDir" val="fromR"/>
                      <dgm:param type="nodeVertAlign" val="t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>
                  <dgm:rule type="w" val="INF" fact="NaN" max="NaN"/>
                </dgm:ruleLst>
                <dgm:forEach name="Name18" axis="ch" ptType="node">
                  <dgm:layoutNode name="vertThree">
                    <dgm:alg type="lin">
                      <dgm:param type="linDir" val="fromT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txThree" refType="w" refFor="ch" refForName="horzThree" op="gte"/>
                    </dgm:constrLst>
                    <dgm:ruleLst/>
                    <dgm:layoutNode name="txThree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userH"/>
                        <dgm:constr type="h" refType="userH"/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choose name="Name19">
                      <dgm:if name="Name20" axis="des" ptType="node" func="cnt" op="gt" val="0">
                        <dgm:layoutNode name="parTrans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if>
                      <dgm:else name="Name21"/>
                    </dgm:choose>
                    <dgm:layoutNode name="horzThree">
                      <dgm:choose name="Name22">
                        <dgm:if name="Name23" func="var" arg="dir" op="equ" val="norm">
                          <dgm:alg type="lin">
                            <dgm:param type="linDir" val="fromL"/>
                            <dgm:param type="nodeVertAlign" val="t"/>
                          </dgm:alg>
                        </dgm:if>
                        <dgm:else name="Name24">
                          <dgm:alg type="lin">
                            <dgm:param type="linDir" val="fromR"/>
                            <dgm:param type="nodeVertAlign" val="t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>
                        <dgm:rule type="w" val="INF" fact="NaN" max="NaN"/>
                      </dgm:ruleLst>
                      <dgm:forEach name="repeat" axis="ch" ptType="node">
                        <dgm:layoutNode name="vertFour">
                          <dgm:varLst>
                            <dgm:chPref val="3"/>
                          </dgm:varLst>
                          <dgm:alg type="lin">
                            <dgm:param type="linDir" val="fromT"/>
                          </dgm:alg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w" for="ch" forName="txFour" refType="w" refFor="ch" refForName="horzFour" op="gte"/>
                          </dgm:constrLst>
                          <dgm:ruleLst/>
                          <dgm:layoutNode name="txFour">
                            <dgm:varLst>
                              <dgm:chPref val="3"/>
                            </dgm:varLst>
                            <dgm:alg type="tx"/>
                            <dgm:shape xmlns:r="http://schemas.openxmlformats.org/officeDocument/2006/relationships" type="roundRect" r:blip="">
                              <dgm:adjLst>
                                <dgm:adj idx="1" val="0.1"/>
                              </dgm:adjLst>
                            </dgm:shape>
                            <dgm:presOf axis="self"/>
                            <dgm:constrLst>
                              <dgm:constr type="userH"/>
                              <dgm:constr type="h" refType="userH"/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choose name="Name25">
                            <dgm:if name="Name26" axis="des" ptType="node" func="cnt" op="gt" val="0">
                              <dgm:layoutNode name="parTrans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if>
                            <dgm:else name="Name27"/>
                          </dgm:choose>
                          <dgm:layoutNode name="horzFour">
                            <dgm:choose name="Name28">
                              <dgm:if name="Name29" func="var" arg="dir" op="equ" val="norm">
                                <dgm:alg type="lin">
                                  <dgm:param type="linDir" val="fromL"/>
                                  <dgm:param type="nodeVertAlign" val="t"/>
                                </dgm:alg>
                              </dgm:if>
                              <dgm:else name="Name30">
                                <dgm:alg type="lin">
                                  <dgm:param type="linDir" val="fromR"/>
                                  <dgm:param type="nodeVertAlign" val="t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>
                              <dgm:rule type="w" val="INF" fact="NaN" max="NaN"/>
                            </dgm:ruleLst>
                            <dgm:forEach name="Name31" ref="repeat"/>
                          </dgm:layoutNode>
                        </dgm:layoutNode>
                        <dgm:choose name="Name32">
                          <dgm:if name="Name33" axis="self" ptType="node" func="revPos" op="gte" val="2">
                            <dgm:forEach name="Name34" axis="followSib" ptType="sibTrans" cnt="1">
                              <dgm:layoutNode name="sibSpace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forEach>
                          </dgm:if>
                          <dgm:else name="Name35"/>
                        </dgm:choose>
                      </dgm:forEach>
                    </dgm:layoutNode>
                  </dgm:layoutNode>
                  <dgm:choose name="Name36">
                    <dgm:if name="Name37" axis="self" ptType="node" func="revPos" op="gte" val="2">
                      <dgm:forEach name="Name38" axis="followSib" ptType="sibTrans" cnt="1">
                        <dgm:layoutNode name="sibSpace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forEach>
                    </dgm:if>
                    <dgm:else name="Name39"/>
                  </dgm:choose>
                </dgm:forEach>
              </dgm:layoutNode>
            </dgm:layoutNode>
            <dgm:choose name="Name40">
              <dgm:if name="Name41" axis="self" ptType="node" func="revPos" op="gte" val="2">
                <dgm:forEach name="Name42" axis="followSib" ptType="sibTrans" cnt="1">
                  <dgm:layoutNode name="sibSpace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forEach>
              </dgm:if>
              <dgm:else name="Name43"/>
            </dgm:choose>
          </dgm:forEach>
        </dgm:layoutNode>
      </dgm:layoutNode>
      <dgm:choose name="Name44">
        <dgm:if name="Name45" axis="self" ptType="node" func="revPos" op="gte" val="2">
          <dgm:forEach name="Name46" axis="followSib" ptType="sibTrans" cnt="1">
            <dgm:layoutNode name="sibSpace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if>
        <dgm:else name="Name47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’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A3FB8BE-9943-5047-9B0C-835AB6EC4931}" type="datetimeFigureOut">
              <a:t>30/10/2025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3FBE829-1B5E-D541-B58A-E10F0D2DB755}" type="slidenum"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082207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’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EAB667-9F68-964D-96A1-ED51960D5DF3}" type="datetimeFigureOut">
              <a:t>30/10/2025</a:t>
            </a:fld>
            <a:endParaRPr lang="fr-FR"/>
          </a:p>
        </p:txBody>
      </p:sp>
      <p:sp>
        <p:nvSpPr>
          <p:cNvPr id="4" name="Espace réservé de l’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2B3A64A-C3BC-E34A-B67B-9D545D1EA98D}" type="slidenum"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510347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tiff"/><Relationship Id="rId2" Type="http://schemas.openxmlformats.org/officeDocument/2006/relationships/image" Target="../media/image8.tif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0.tiff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tiff"/><Relationship Id="rId2" Type="http://schemas.openxmlformats.org/officeDocument/2006/relationships/image" Target="../media/image11.tiff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tiff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tiff"/><Relationship Id="rId2" Type="http://schemas.openxmlformats.org/officeDocument/2006/relationships/image" Target="../media/image13.tiff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tiff"/><Relationship Id="rId2" Type="http://schemas.openxmlformats.org/officeDocument/2006/relationships/image" Target="../media/image15.tif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7.tiff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tiff"/><Relationship Id="rId2" Type="http://schemas.openxmlformats.org/officeDocument/2006/relationships/image" Target="../media/image18.tiff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tiff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tiff"/><Relationship Id="rId2" Type="http://schemas.openxmlformats.org/officeDocument/2006/relationships/image" Target="../media/image20.tiff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tiff"/><Relationship Id="rId2" Type="http://schemas.openxmlformats.org/officeDocument/2006/relationships/image" Target="../media/image22.tiff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5.tiff"/><Relationship Id="rId4" Type="http://schemas.openxmlformats.org/officeDocument/2006/relationships/image" Target="../media/image24.tiff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tiff"/><Relationship Id="rId2" Type="http://schemas.openxmlformats.org/officeDocument/2006/relationships/image" Target="../media/image26.tif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f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tiff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tiff"/><Relationship Id="rId2" Type="http://schemas.openxmlformats.org/officeDocument/2006/relationships/image" Target="../media/image28.tiff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tiff"/><Relationship Id="rId2" Type="http://schemas.openxmlformats.org/officeDocument/2006/relationships/image" Target="../media/image30.tif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2.tiff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tiff"/><Relationship Id="rId2" Type="http://schemas.openxmlformats.org/officeDocument/2006/relationships/image" Target="../media/image33.tiff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tiff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if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if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tiff"/><Relationship Id="rId2" Type="http://schemas.openxmlformats.org/officeDocument/2006/relationships/image" Target="../media/image4.tiff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tiff"/><Relationship Id="rId2" Type="http://schemas.openxmlformats.org/officeDocument/2006/relationships/image" Target="../media/image4.tif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tiff"/><Relationship Id="rId2" Type="http://schemas.openxmlformats.org/officeDocument/2006/relationships/image" Target="../media/image4.tiff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tiff"/><Relationship Id="rId2" Type="http://schemas.openxmlformats.org/officeDocument/2006/relationships/image" Target="../media/image4.tiff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tiff"/><Relationship Id="rId2" Type="http://schemas.openxmlformats.org/officeDocument/2006/relationships/image" Target="../media/image6.tif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Image 16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81548" y="593105"/>
            <a:ext cx="3555174" cy="569976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Image 15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97055" y="229676"/>
            <a:ext cx="4826463" cy="6435284"/>
          </a:xfrm>
          <a:prstGeom prst="rect">
            <a:avLst/>
          </a:prstGeom>
        </p:spPr>
      </p:pic>
      <p:sp>
        <p:nvSpPr>
          <p:cNvPr id="3" name="Rectangle 2"/>
          <p:cNvSpPr/>
          <p:nvPr userDrawn="1"/>
        </p:nvSpPr>
        <p:spPr>
          <a:xfrm>
            <a:off x="172615" y="229676"/>
            <a:ext cx="3782165" cy="6435284"/>
          </a:xfrm>
          <a:prstGeom prst="rect">
            <a:avLst/>
          </a:prstGeom>
          <a:solidFill>
            <a:srgbClr val="2BB0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800"/>
          </a:p>
        </p:txBody>
      </p:sp>
      <p:pic>
        <p:nvPicPr>
          <p:cNvPr id="8" name="Image 7"/>
          <p:cNvPicPr>
            <a:picLocks noChangeAspect="1"/>
          </p:cNvPicPr>
          <p:nvPr userDrawn="1"/>
        </p:nvPicPr>
        <p:blipFill>
          <a:blip r:embed="rId3" cstate="email">
            <a:alphaModFix amt="1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-924203" y="4924868"/>
            <a:ext cx="5673817" cy="3480182"/>
          </a:xfrm>
          <a:prstGeom prst="rect">
            <a:avLst/>
          </a:prstGeom>
        </p:spPr>
      </p:pic>
      <p:sp>
        <p:nvSpPr>
          <p:cNvPr id="12" name="Ellipse 11"/>
          <p:cNvSpPr/>
          <p:nvPr userDrawn="1"/>
        </p:nvSpPr>
        <p:spPr>
          <a:xfrm>
            <a:off x="7498752" y="4723074"/>
            <a:ext cx="1759548" cy="234606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800"/>
          </a:p>
        </p:txBody>
      </p:sp>
      <p:pic>
        <p:nvPicPr>
          <p:cNvPr id="13" name="Image 12"/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43589" y="4983502"/>
            <a:ext cx="1069874" cy="1681458"/>
          </a:xfrm>
          <a:prstGeom prst="rect">
            <a:avLst/>
          </a:prstGeom>
        </p:spPr>
      </p:pic>
      <p:pic>
        <p:nvPicPr>
          <p:cNvPr id="14" name="Image 13"/>
          <p:cNvPicPr>
            <a:picLocks noChangeAspect="1"/>
          </p:cNvPicPr>
          <p:nvPr userDrawn="1"/>
        </p:nvPicPr>
        <p:blipFill>
          <a:blip r:embed="rId3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88856" y="213046"/>
            <a:ext cx="4255363" cy="46402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71539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Rectangle 28"/>
          <p:cNvSpPr/>
          <p:nvPr userDrawn="1"/>
        </p:nvSpPr>
        <p:spPr>
          <a:xfrm>
            <a:off x="172615" y="619470"/>
            <a:ext cx="8773041" cy="6036824"/>
          </a:xfrm>
          <a:prstGeom prst="rect">
            <a:avLst/>
          </a:prstGeom>
          <a:solidFill>
            <a:srgbClr val="EFF8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800"/>
          </a:p>
        </p:txBody>
      </p:sp>
      <p:pic>
        <p:nvPicPr>
          <p:cNvPr id="36" name="Image 35"/>
          <p:cNvPicPr>
            <a:picLocks noChangeAspect="1"/>
          </p:cNvPicPr>
          <p:nvPr userDrawn="1"/>
        </p:nvPicPr>
        <p:blipFill>
          <a:blip r:embed="rId2" cstate="email">
            <a:alphaModFix amt="1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6201184">
            <a:off x="6190075" y="2155038"/>
            <a:ext cx="5916689" cy="3629153"/>
          </a:xfrm>
          <a:prstGeom prst="rect">
            <a:avLst/>
          </a:prstGeom>
        </p:spPr>
      </p:pic>
      <p:grpSp>
        <p:nvGrpSpPr>
          <p:cNvPr id="37" name="Grouper 36"/>
          <p:cNvGrpSpPr/>
          <p:nvPr userDrawn="1"/>
        </p:nvGrpSpPr>
        <p:grpSpPr>
          <a:xfrm>
            <a:off x="4000500" y="0"/>
            <a:ext cx="5143500" cy="6858000"/>
            <a:chOff x="5334000" y="0"/>
            <a:chExt cx="6858000" cy="6858000"/>
          </a:xfrm>
        </p:grpSpPr>
        <p:sp>
          <p:nvSpPr>
            <p:cNvPr id="38" name="Rectangle 37"/>
            <p:cNvSpPr/>
            <p:nvPr userDrawn="1"/>
          </p:nvSpPr>
          <p:spPr>
            <a:xfrm rot="5400000">
              <a:off x="8630771" y="3296771"/>
              <a:ext cx="6858000" cy="26445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1800"/>
            </a:p>
          </p:txBody>
        </p:sp>
        <p:sp>
          <p:nvSpPr>
            <p:cNvPr id="39" name="Rectangle 38"/>
            <p:cNvSpPr/>
            <p:nvPr userDrawn="1"/>
          </p:nvSpPr>
          <p:spPr>
            <a:xfrm>
              <a:off x="5334000" y="6656294"/>
              <a:ext cx="6858000" cy="20170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1800"/>
            </a:p>
          </p:txBody>
        </p:sp>
      </p:grpSp>
      <p:pic>
        <p:nvPicPr>
          <p:cNvPr id="33" name="Image 32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23486" y="92372"/>
            <a:ext cx="598371" cy="79782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172615" y="619470"/>
            <a:ext cx="8773041" cy="6036824"/>
          </a:xfrm>
          <a:prstGeom prst="rect">
            <a:avLst/>
          </a:prstGeom>
          <a:solidFill>
            <a:srgbClr val="EFF8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800" b="1" cap="none" spc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grpSp>
        <p:nvGrpSpPr>
          <p:cNvPr id="4" name="Grouper 3"/>
          <p:cNvGrpSpPr/>
          <p:nvPr userDrawn="1"/>
        </p:nvGrpSpPr>
        <p:grpSpPr>
          <a:xfrm>
            <a:off x="4000500" y="0"/>
            <a:ext cx="5143500" cy="6858000"/>
            <a:chOff x="5334000" y="0"/>
            <a:chExt cx="6858000" cy="6858000"/>
          </a:xfrm>
        </p:grpSpPr>
        <p:sp>
          <p:nvSpPr>
            <p:cNvPr id="22" name="Rectangle 21"/>
            <p:cNvSpPr/>
            <p:nvPr userDrawn="1"/>
          </p:nvSpPr>
          <p:spPr>
            <a:xfrm rot="5400000">
              <a:off x="8630771" y="3296771"/>
              <a:ext cx="6858000" cy="26445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1800"/>
            </a:p>
          </p:txBody>
        </p:sp>
        <p:sp>
          <p:nvSpPr>
            <p:cNvPr id="26" name="Rectangle 25"/>
            <p:cNvSpPr/>
            <p:nvPr userDrawn="1"/>
          </p:nvSpPr>
          <p:spPr>
            <a:xfrm>
              <a:off x="5334000" y="6656294"/>
              <a:ext cx="6858000" cy="20170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1800"/>
            </a:p>
          </p:txBody>
        </p:sp>
      </p:grpSp>
      <p:sp>
        <p:nvSpPr>
          <p:cNvPr id="11" name="Rectangle 10"/>
          <p:cNvSpPr/>
          <p:nvPr userDrawn="1"/>
        </p:nvSpPr>
        <p:spPr>
          <a:xfrm>
            <a:off x="172614" y="229676"/>
            <a:ext cx="8773042" cy="523220"/>
          </a:xfrm>
          <a:prstGeom prst="rect">
            <a:avLst/>
          </a:prstGeom>
          <a:solidFill>
            <a:srgbClr val="1DAFE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800"/>
          </a:p>
        </p:txBody>
      </p:sp>
      <p:pic>
        <p:nvPicPr>
          <p:cNvPr id="14" name="Image 13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23486" y="92372"/>
            <a:ext cx="598371" cy="79782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172615" y="229676"/>
            <a:ext cx="8773041" cy="5236404"/>
          </a:xfrm>
          <a:prstGeom prst="rect">
            <a:avLst/>
          </a:prstGeom>
          <a:solidFill>
            <a:srgbClr val="266C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800"/>
          </a:p>
        </p:txBody>
      </p:sp>
      <p:pic>
        <p:nvPicPr>
          <p:cNvPr id="3" name="Image 2"/>
          <p:cNvPicPr>
            <a:picLocks noChangeAspect="1"/>
          </p:cNvPicPr>
          <p:nvPr userDrawn="1"/>
        </p:nvPicPr>
        <p:blipFill>
          <a:blip r:embed="rId2" cstate="email">
            <a:alphaModFix amt="1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9730013">
            <a:off x="454065" y="-2772099"/>
            <a:ext cx="8319867" cy="10942226"/>
          </a:xfrm>
          <a:prstGeom prst="rect">
            <a:avLst/>
          </a:prstGeom>
        </p:spPr>
      </p:pic>
      <p:sp>
        <p:nvSpPr>
          <p:cNvPr id="13" name="Ellipse 12"/>
          <p:cNvSpPr/>
          <p:nvPr userDrawn="1"/>
        </p:nvSpPr>
        <p:spPr>
          <a:xfrm>
            <a:off x="3499014" y="4031010"/>
            <a:ext cx="2120243" cy="282699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800"/>
          </a:p>
        </p:txBody>
      </p:sp>
      <p:pic>
        <p:nvPicPr>
          <p:cNvPr id="16" name="Image 15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41996" y="4475207"/>
            <a:ext cx="1289877" cy="19649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97055" y="229676"/>
            <a:ext cx="4826463" cy="6435284"/>
          </a:xfrm>
          <a:prstGeom prst="rect">
            <a:avLst/>
          </a:prstGeom>
        </p:spPr>
      </p:pic>
      <p:sp>
        <p:nvSpPr>
          <p:cNvPr id="17" name="Rectangle 16"/>
          <p:cNvSpPr/>
          <p:nvPr userDrawn="1"/>
        </p:nvSpPr>
        <p:spPr>
          <a:xfrm>
            <a:off x="172615" y="229676"/>
            <a:ext cx="3782165" cy="6435284"/>
          </a:xfrm>
          <a:prstGeom prst="rect">
            <a:avLst/>
          </a:prstGeom>
          <a:solidFill>
            <a:srgbClr val="296B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800"/>
          </a:p>
        </p:txBody>
      </p:sp>
      <p:sp>
        <p:nvSpPr>
          <p:cNvPr id="12" name="Ellipse 11"/>
          <p:cNvSpPr/>
          <p:nvPr userDrawn="1"/>
        </p:nvSpPr>
        <p:spPr>
          <a:xfrm>
            <a:off x="7498752" y="4723074"/>
            <a:ext cx="1759548" cy="234606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800"/>
          </a:p>
        </p:txBody>
      </p:sp>
      <p:pic>
        <p:nvPicPr>
          <p:cNvPr id="9" name="Image 8"/>
          <p:cNvPicPr>
            <a:picLocks noChangeAspect="1"/>
          </p:cNvPicPr>
          <p:nvPr userDrawn="1"/>
        </p:nvPicPr>
        <p:blipFill>
          <a:blip r:embed="rId3" cstate="email">
            <a:alphaModFix amt="1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1273365">
            <a:off x="264535" y="3652418"/>
            <a:ext cx="4065896" cy="5347434"/>
          </a:xfrm>
          <a:prstGeom prst="rect">
            <a:avLst/>
          </a:prstGeom>
        </p:spPr>
      </p:pic>
      <p:pic>
        <p:nvPicPr>
          <p:cNvPr id="10" name="Image 9"/>
          <p:cNvPicPr>
            <a:picLocks noChangeAspect="1"/>
          </p:cNvPicPr>
          <p:nvPr userDrawn="1"/>
        </p:nvPicPr>
        <p:blipFill>
          <a:blip r:embed="rId3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4961459">
            <a:off x="6798814" y="-761363"/>
            <a:ext cx="5421194" cy="4010576"/>
          </a:xfrm>
          <a:prstGeom prst="rect">
            <a:avLst/>
          </a:prstGeom>
        </p:spPr>
      </p:pic>
      <p:pic>
        <p:nvPicPr>
          <p:cNvPr id="15" name="Image 14"/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19202" y="4967364"/>
            <a:ext cx="1114358" cy="1697596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>
          <a:xfrm>
            <a:off x="172615" y="619470"/>
            <a:ext cx="8773041" cy="6036824"/>
          </a:xfrm>
          <a:prstGeom prst="rect">
            <a:avLst/>
          </a:prstGeom>
          <a:solidFill>
            <a:srgbClr val="F0F6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800"/>
          </a:p>
        </p:txBody>
      </p:sp>
      <p:pic>
        <p:nvPicPr>
          <p:cNvPr id="14" name="Image 13"/>
          <p:cNvPicPr>
            <a:picLocks noChangeAspect="1"/>
          </p:cNvPicPr>
          <p:nvPr userDrawn="1"/>
        </p:nvPicPr>
        <p:blipFill>
          <a:blip r:embed="rId2" cstate="email">
            <a:alphaModFix amt="1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01278">
            <a:off x="7286269" y="1258684"/>
            <a:ext cx="5694733" cy="7489671"/>
          </a:xfrm>
          <a:prstGeom prst="rect">
            <a:avLst/>
          </a:prstGeom>
        </p:spPr>
      </p:pic>
      <p:grpSp>
        <p:nvGrpSpPr>
          <p:cNvPr id="15" name="Grouper 14"/>
          <p:cNvGrpSpPr/>
          <p:nvPr userDrawn="1"/>
        </p:nvGrpSpPr>
        <p:grpSpPr>
          <a:xfrm>
            <a:off x="4000500" y="0"/>
            <a:ext cx="5143500" cy="6858000"/>
            <a:chOff x="5334000" y="0"/>
            <a:chExt cx="6858000" cy="6858000"/>
          </a:xfrm>
        </p:grpSpPr>
        <p:sp>
          <p:nvSpPr>
            <p:cNvPr id="16" name="Rectangle 15"/>
            <p:cNvSpPr/>
            <p:nvPr userDrawn="1"/>
          </p:nvSpPr>
          <p:spPr>
            <a:xfrm rot="5400000">
              <a:off x="8630771" y="3296771"/>
              <a:ext cx="6858000" cy="26445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1800"/>
            </a:p>
          </p:txBody>
        </p:sp>
        <p:sp>
          <p:nvSpPr>
            <p:cNvPr id="17" name="Rectangle 16"/>
            <p:cNvSpPr/>
            <p:nvPr userDrawn="1"/>
          </p:nvSpPr>
          <p:spPr>
            <a:xfrm>
              <a:off x="5334000" y="6656294"/>
              <a:ext cx="6858000" cy="20170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1800"/>
            </a:p>
          </p:txBody>
        </p:sp>
      </p:grpSp>
      <p:pic>
        <p:nvPicPr>
          <p:cNvPr id="12" name="Image 11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23485" y="92372"/>
            <a:ext cx="598371" cy="79782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 userDrawn="1"/>
        </p:nvSpPr>
        <p:spPr>
          <a:xfrm>
            <a:off x="172615" y="619470"/>
            <a:ext cx="8773041" cy="6036824"/>
          </a:xfrm>
          <a:prstGeom prst="rect">
            <a:avLst/>
          </a:prstGeom>
          <a:solidFill>
            <a:srgbClr val="F0F6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800" b="1" cap="none" spc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grpSp>
        <p:nvGrpSpPr>
          <p:cNvPr id="17" name="Grouper 16"/>
          <p:cNvGrpSpPr/>
          <p:nvPr userDrawn="1"/>
        </p:nvGrpSpPr>
        <p:grpSpPr>
          <a:xfrm>
            <a:off x="4000500" y="0"/>
            <a:ext cx="5143500" cy="6858000"/>
            <a:chOff x="5334000" y="0"/>
            <a:chExt cx="6858000" cy="6858000"/>
          </a:xfrm>
        </p:grpSpPr>
        <p:sp>
          <p:nvSpPr>
            <p:cNvPr id="18" name="Rectangle 17"/>
            <p:cNvSpPr/>
            <p:nvPr userDrawn="1"/>
          </p:nvSpPr>
          <p:spPr>
            <a:xfrm rot="5400000">
              <a:off x="8630771" y="3296771"/>
              <a:ext cx="6858000" cy="26445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1800"/>
            </a:p>
          </p:txBody>
        </p:sp>
        <p:sp>
          <p:nvSpPr>
            <p:cNvPr id="19" name="Rectangle 18"/>
            <p:cNvSpPr/>
            <p:nvPr userDrawn="1"/>
          </p:nvSpPr>
          <p:spPr>
            <a:xfrm>
              <a:off x="5334000" y="6656294"/>
              <a:ext cx="6858000" cy="20170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1800"/>
            </a:p>
          </p:txBody>
        </p:sp>
      </p:grpSp>
      <p:sp>
        <p:nvSpPr>
          <p:cNvPr id="11" name="Rectangle 10"/>
          <p:cNvSpPr/>
          <p:nvPr userDrawn="1"/>
        </p:nvSpPr>
        <p:spPr>
          <a:xfrm>
            <a:off x="172614" y="229676"/>
            <a:ext cx="8773042" cy="523220"/>
          </a:xfrm>
          <a:prstGeom prst="rect">
            <a:avLst/>
          </a:prstGeom>
          <a:solidFill>
            <a:srgbClr val="266C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800"/>
          </a:p>
        </p:txBody>
      </p:sp>
      <p:pic>
        <p:nvPicPr>
          <p:cNvPr id="14" name="Image 13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23485" y="92372"/>
            <a:ext cx="598371" cy="79782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172615" y="229676"/>
            <a:ext cx="8773041" cy="5236405"/>
          </a:xfrm>
          <a:prstGeom prst="rect">
            <a:avLst/>
          </a:prstGeom>
          <a:solidFill>
            <a:srgbClr val="0055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800"/>
          </a:p>
        </p:txBody>
      </p:sp>
      <p:pic>
        <p:nvPicPr>
          <p:cNvPr id="3" name="Image 2"/>
          <p:cNvPicPr>
            <a:picLocks noChangeAspect="1"/>
          </p:cNvPicPr>
          <p:nvPr userDrawn="1"/>
        </p:nvPicPr>
        <p:blipFill>
          <a:blip r:embed="rId2">
            <a:alphaModFix amt="15000"/>
          </a:blip>
          <a:stretch>
            <a:fillRect/>
          </a:stretch>
        </p:blipFill>
        <p:spPr>
          <a:xfrm rot="5400000">
            <a:off x="-809617" y="-3986383"/>
            <a:ext cx="10850278" cy="8432115"/>
          </a:xfrm>
          <a:prstGeom prst="rect">
            <a:avLst/>
          </a:prstGeom>
        </p:spPr>
      </p:pic>
      <p:sp>
        <p:nvSpPr>
          <p:cNvPr id="6" name="Ellipse 5"/>
          <p:cNvSpPr/>
          <p:nvPr userDrawn="1"/>
        </p:nvSpPr>
        <p:spPr>
          <a:xfrm>
            <a:off x="3499014" y="4031010"/>
            <a:ext cx="2120243" cy="282699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800"/>
          </a:p>
        </p:txBody>
      </p:sp>
      <p:pic>
        <p:nvPicPr>
          <p:cNvPr id="10" name="Image 9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27490" y="4338320"/>
            <a:ext cx="1300523" cy="2142506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97055" y="229676"/>
            <a:ext cx="4826463" cy="6435284"/>
          </a:xfrm>
          <a:prstGeom prst="rect">
            <a:avLst/>
          </a:prstGeom>
        </p:spPr>
      </p:pic>
      <p:sp>
        <p:nvSpPr>
          <p:cNvPr id="17" name="Rectangle 16"/>
          <p:cNvSpPr/>
          <p:nvPr userDrawn="1"/>
        </p:nvSpPr>
        <p:spPr>
          <a:xfrm>
            <a:off x="172615" y="229676"/>
            <a:ext cx="3782165" cy="6435284"/>
          </a:xfrm>
          <a:prstGeom prst="rect">
            <a:avLst/>
          </a:prstGeom>
          <a:solidFill>
            <a:srgbClr val="0055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800"/>
          </a:p>
        </p:txBody>
      </p:sp>
      <p:pic>
        <p:nvPicPr>
          <p:cNvPr id="11" name="Image 10"/>
          <p:cNvPicPr>
            <a:picLocks noChangeAspect="1"/>
          </p:cNvPicPr>
          <p:nvPr userDrawn="1"/>
        </p:nvPicPr>
        <p:blipFill>
          <a:blip r:embed="rId3" cstate="email">
            <a:alphaModFix amt="1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1027164">
            <a:off x="187539" y="3943631"/>
            <a:ext cx="3983595" cy="5503618"/>
          </a:xfrm>
          <a:prstGeom prst="rect">
            <a:avLst/>
          </a:prstGeom>
        </p:spPr>
      </p:pic>
      <p:pic>
        <p:nvPicPr>
          <p:cNvPr id="13" name="Image 12"/>
          <p:cNvPicPr>
            <a:picLocks noChangeAspect="1"/>
          </p:cNvPicPr>
          <p:nvPr userDrawn="1"/>
        </p:nvPicPr>
        <p:blipFill>
          <a:blip r:embed="rId4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4484274">
            <a:off x="6862559" y="10133"/>
            <a:ext cx="5065800" cy="3936803"/>
          </a:xfrm>
          <a:prstGeom prst="rect">
            <a:avLst/>
          </a:prstGeom>
        </p:spPr>
      </p:pic>
      <p:sp>
        <p:nvSpPr>
          <p:cNvPr id="12" name="Ellipse 11"/>
          <p:cNvSpPr/>
          <p:nvPr userDrawn="1"/>
        </p:nvSpPr>
        <p:spPr>
          <a:xfrm>
            <a:off x="7498752" y="4723074"/>
            <a:ext cx="1759548" cy="234606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800"/>
          </a:p>
        </p:txBody>
      </p:sp>
      <p:pic>
        <p:nvPicPr>
          <p:cNvPr id="8" name="Image 7"/>
          <p:cNvPicPr>
            <a:picLocks noChangeAspect="1"/>
          </p:cNvPicPr>
          <p:nvPr userDrawn="1"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43588" y="4859626"/>
            <a:ext cx="1114358" cy="183581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>
          <a:xfrm>
            <a:off x="172615" y="619470"/>
            <a:ext cx="8773041" cy="6036824"/>
          </a:xfrm>
          <a:prstGeom prst="rect">
            <a:avLst/>
          </a:prstGeom>
          <a:solidFill>
            <a:srgbClr val="E2EA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800"/>
          </a:p>
        </p:txBody>
      </p:sp>
      <p:pic>
        <p:nvPicPr>
          <p:cNvPr id="13" name="Image 12"/>
          <p:cNvPicPr>
            <a:picLocks noChangeAspect="1"/>
          </p:cNvPicPr>
          <p:nvPr userDrawn="1"/>
        </p:nvPicPr>
        <p:blipFill>
          <a:blip r:embed="rId2" cstate="email">
            <a:alphaModFix amt="1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36269">
            <a:off x="7205247" y="1101000"/>
            <a:ext cx="4835055" cy="6679972"/>
          </a:xfrm>
          <a:prstGeom prst="rect">
            <a:avLst/>
          </a:prstGeom>
        </p:spPr>
      </p:pic>
      <p:grpSp>
        <p:nvGrpSpPr>
          <p:cNvPr id="14" name="Grouper 13"/>
          <p:cNvGrpSpPr/>
          <p:nvPr userDrawn="1"/>
        </p:nvGrpSpPr>
        <p:grpSpPr>
          <a:xfrm>
            <a:off x="4000500" y="0"/>
            <a:ext cx="5143500" cy="6858000"/>
            <a:chOff x="5334000" y="0"/>
            <a:chExt cx="6858000" cy="6858000"/>
          </a:xfrm>
        </p:grpSpPr>
        <p:sp>
          <p:nvSpPr>
            <p:cNvPr id="15" name="Rectangle 14"/>
            <p:cNvSpPr/>
            <p:nvPr userDrawn="1"/>
          </p:nvSpPr>
          <p:spPr>
            <a:xfrm rot="5400000">
              <a:off x="8630771" y="3296771"/>
              <a:ext cx="6858000" cy="26445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1800"/>
            </a:p>
          </p:txBody>
        </p:sp>
        <p:sp>
          <p:nvSpPr>
            <p:cNvPr id="16" name="Rectangle 15"/>
            <p:cNvSpPr/>
            <p:nvPr userDrawn="1"/>
          </p:nvSpPr>
          <p:spPr>
            <a:xfrm>
              <a:off x="5334000" y="6656294"/>
              <a:ext cx="6858000" cy="20170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1800"/>
            </a:p>
          </p:txBody>
        </p:sp>
      </p:grpSp>
      <p:pic>
        <p:nvPicPr>
          <p:cNvPr id="10" name="Image 9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27496" y="95046"/>
            <a:ext cx="594360" cy="792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>
          <a:xfrm>
            <a:off x="172615" y="229676"/>
            <a:ext cx="8773041" cy="6426618"/>
          </a:xfrm>
          <a:prstGeom prst="rect">
            <a:avLst/>
          </a:prstGeom>
          <a:solidFill>
            <a:srgbClr val="0B447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800"/>
          </a:p>
        </p:txBody>
      </p:sp>
      <p:pic>
        <p:nvPicPr>
          <p:cNvPr id="3" name="Image 2"/>
          <p:cNvPicPr>
            <a:picLocks noChangeAspect="1"/>
          </p:cNvPicPr>
          <p:nvPr userDrawn="1"/>
        </p:nvPicPr>
        <p:blipFill>
          <a:blip r:embed="rId2" cstate="email"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39923" y="1322085"/>
            <a:ext cx="2659860" cy="426498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 userDrawn="1"/>
        </p:nvSpPr>
        <p:spPr>
          <a:xfrm>
            <a:off x="172615" y="619470"/>
            <a:ext cx="8773041" cy="6036824"/>
          </a:xfrm>
          <a:prstGeom prst="rect">
            <a:avLst/>
          </a:prstGeom>
          <a:solidFill>
            <a:srgbClr val="E2EA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800" b="1" cap="none" spc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grpSp>
        <p:nvGrpSpPr>
          <p:cNvPr id="9" name="Grouper 8"/>
          <p:cNvGrpSpPr/>
          <p:nvPr userDrawn="1"/>
        </p:nvGrpSpPr>
        <p:grpSpPr>
          <a:xfrm>
            <a:off x="4000500" y="0"/>
            <a:ext cx="5143500" cy="6858000"/>
            <a:chOff x="5334000" y="0"/>
            <a:chExt cx="6858000" cy="6858000"/>
          </a:xfrm>
        </p:grpSpPr>
        <p:sp>
          <p:nvSpPr>
            <p:cNvPr id="12" name="Rectangle 11"/>
            <p:cNvSpPr/>
            <p:nvPr userDrawn="1"/>
          </p:nvSpPr>
          <p:spPr>
            <a:xfrm rot="5400000">
              <a:off x="8630771" y="3296771"/>
              <a:ext cx="6858000" cy="26445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1800"/>
            </a:p>
          </p:txBody>
        </p:sp>
        <p:sp>
          <p:nvSpPr>
            <p:cNvPr id="13" name="Rectangle 12"/>
            <p:cNvSpPr/>
            <p:nvPr userDrawn="1"/>
          </p:nvSpPr>
          <p:spPr>
            <a:xfrm>
              <a:off x="5334000" y="6656294"/>
              <a:ext cx="6858000" cy="20170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1800"/>
            </a:p>
          </p:txBody>
        </p:sp>
      </p:grpSp>
      <p:sp>
        <p:nvSpPr>
          <p:cNvPr id="11" name="Rectangle 10"/>
          <p:cNvSpPr/>
          <p:nvPr userDrawn="1"/>
        </p:nvSpPr>
        <p:spPr>
          <a:xfrm>
            <a:off x="172614" y="229676"/>
            <a:ext cx="8773042" cy="523220"/>
          </a:xfrm>
          <a:prstGeom prst="rect">
            <a:avLst/>
          </a:prstGeom>
          <a:solidFill>
            <a:srgbClr val="0055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800"/>
          </a:p>
        </p:txBody>
      </p:sp>
      <p:pic>
        <p:nvPicPr>
          <p:cNvPr id="2" name="Image 1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27496" y="95046"/>
            <a:ext cx="594360" cy="792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172615" y="229676"/>
            <a:ext cx="8773041" cy="5236404"/>
          </a:xfrm>
          <a:prstGeom prst="rect">
            <a:avLst/>
          </a:prstGeom>
          <a:solidFill>
            <a:srgbClr val="EF2C1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800"/>
          </a:p>
        </p:txBody>
      </p:sp>
      <p:pic>
        <p:nvPicPr>
          <p:cNvPr id="4" name="Image 3"/>
          <p:cNvPicPr>
            <a:picLocks noChangeAspect="1"/>
          </p:cNvPicPr>
          <p:nvPr userDrawn="1"/>
        </p:nvPicPr>
        <p:blipFill>
          <a:blip r:embed="rId2" cstate="email">
            <a:alphaModFix amt="1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2615" y="-659205"/>
            <a:ext cx="8773041" cy="5733064"/>
          </a:xfrm>
          <a:prstGeom prst="rect">
            <a:avLst/>
          </a:prstGeom>
        </p:spPr>
      </p:pic>
      <p:sp>
        <p:nvSpPr>
          <p:cNvPr id="8" name="Ellipse 7"/>
          <p:cNvSpPr/>
          <p:nvPr userDrawn="1"/>
        </p:nvSpPr>
        <p:spPr>
          <a:xfrm>
            <a:off x="3499014" y="4031010"/>
            <a:ext cx="2120243" cy="282699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800"/>
          </a:p>
        </p:txBody>
      </p:sp>
      <p:pic>
        <p:nvPicPr>
          <p:cNvPr id="10" name="Image 9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83801" y="4582161"/>
            <a:ext cx="1354343" cy="196314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97055" y="229676"/>
            <a:ext cx="4826463" cy="6435284"/>
          </a:xfrm>
          <a:prstGeom prst="rect">
            <a:avLst/>
          </a:prstGeom>
        </p:spPr>
      </p:pic>
      <p:pic>
        <p:nvPicPr>
          <p:cNvPr id="14" name="Image 13"/>
          <p:cNvPicPr>
            <a:picLocks noChangeAspect="1"/>
          </p:cNvPicPr>
          <p:nvPr userDrawn="1"/>
        </p:nvPicPr>
        <p:blipFill>
          <a:blip r:embed="rId3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96872" y="-625569"/>
            <a:ext cx="7971970" cy="5209574"/>
          </a:xfrm>
          <a:prstGeom prst="rect">
            <a:avLst/>
          </a:prstGeom>
        </p:spPr>
      </p:pic>
      <p:sp>
        <p:nvSpPr>
          <p:cNvPr id="17" name="Rectangle 16"/>
          <p:cNvSpPr/>
          <p:nvPr userDrawn="1"/>
        </p:nvSpPr>
        <p:spPr>
          <a:xfrm>
            <a:off x="172615" y="229676"/>
            <a:ext cx="3782165" cy="6435284"/>
          </a:xfrm>
          <a:prstGeom prst="rect">
            <a:avLst/>
          </a:prstGeom>
          <a:solidFill>
            <a:srgbClr val="EF2C1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800"/>
          </a:p>
        </p:txBody>
      </p:sp>
      <p:sp>
        <p:nvSpPr>
          <p:cNvPr id="12" name="Ellipse 11"/>
          <p:cNvSpPr/>
          <p:nvPr userDrawn="1"/>
        </p:nvSpPr>
        <p:spPr>
          <a:xfrm>
            <a:off x="7498752" y="4723074"/>
            <a:ext cx="1759548" cy="234606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800"/>
          </a:p>
        </p:txBody>
      </p:sp>
      <p:pic>
        <p:nvPicPr>
          <p:cNvPr id="9" name="Image 8"/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28348" y="5082493"/>
            <a:ext cx="1114358" cy="1615276"/>
          </a:xfrm>
          <a:prstGeom prst="rect">
            <a:avLst/>
          </a:prstGeom>
        </p:spPr>
      </p:pic>
      <p:pic>
        <p:nvPicPr>
          <p:cNvPr id="15" name="Image 14"/>
          <p:cNvPicPr>
            <a:picLocks noChangeAspect="1"/>
          </p:cNvPicPr>
          <p:nvPr userDrawn="1"/>
        </p:nvPicPr>
        <p:blipFill>
          <a:blip r:embed="rId3" cstate="email">
            <a:alphaModFix amt="1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6489785" y="3706222"/>
            <a:ext cx="7971970" cy="520957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>
          <a:xfrm>
            <a:off x="172615" y="619470"/>
            <a:ext cx="8773041" cy="6036824"/>
          </a:xfrm>
          <a:prstGeom prst="rect">
            <a:avLst/>
          </a:prstGeom>
          <a:solidFill>
            <a:srgbClr val="FDE8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800"/>
          </a:p>
        </p:txBody>
      </p:sp>
      <p:pic>
        <p:nvPicPr>
          <p:cNvPr id="7" name="Image 6"/>
          <p:cNvPicPr>
            <a:picLocks noChangeAspect="1"/>
          </p:cNvPicPr>
          <p:nvPr userDrawn="1"/>
        </p:nvPicPr>
        <p:blipFill>
          <a:blip r:embed="rId2" cstate="email">
            <a:alphaModFix amt="1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03260" y="1108873"/>
            <a:ext cx="3974551" cy="5946485"/>
          </a:xfrm>
          <a:prstGeom prst="rect">
            <a:avLst/>
          </a:prstGeom>
        </p:spPr>
      </p:pic>
      <p:grpSp>
        <p:nvGrpSpPr>
          <p:cNvPr id="9" name="Grouper 8"/>
          <p:cNvGrpSpPr/>
          <p:nvPr userDrawn="1"/>
        </p:nvGrpSpPr>
        <p:grpSpPr>
          <a:xfrm>
            <a:off x="4000500" y="0"/>
            <a:ext cx="5143500" cy="6858000"/>
            <a:chOff x="5334000" y="0"/>
            <a:chExt cx="6858000" cy="6858000"/>
          </a:xfrm>
        </p:grpSpPr>
        <p:sp>
          <p:nvSpPr>
            <p:cNvPr id="10" name="Rectangle 9"/>
            <p:cNvSpPr/>
            <p:nvPr userDrawn="1"/>
          </p:nvSpPr>
          <p:spPr>
            <a:xfrm rot="5400000">
              <a:off x="8630771" y="3296771"/>
              <a:ext cx="6858000" cy="26445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1800"/>
            </a:p>
          </p:txBody>
        </p:sp>
        <p:sp>
          <p:nvSpPr>
            <p:cNvPr id="11" name="Rectangle 10"/>
            <p:cNvSpPr/>
            <p:nvPr userDrawn="1"/>
          </p:nvSpPr>
          <p:spPr>
            <a:xfrm>
              <a:off x="5334000" y="6656294"/>
              <a:ext cx="6858000" cy="20170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1800"/>
            </a:p>
          </p:txBody>
        </p:sp>
      </p:grpSp>
      <p:pic>
        <p:nvPicPr>
          <p:cNvPr id="8" name="Image 7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23686" y="92506"/>
            <a:ext cx="598170" cy="79756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 userDrawn="1"/>
        </p:nvSpPr>
        <p:spPr>
          <a:xfrm>
            <a:off x="172615" y="619470"/>
            <a:ext cx="8773041" cy="6036824"/>
          </a:xfrm>
          <a:prstGeom prst="rect">
            <a:avLst/>
          </a:prstGeom>
          <a:solidFill>
            <a:srgbClr val="FDE8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800" b="1" cap="none" spc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grpSp>
        <p:nvGrpSpPr>
          <p:cNvPr id="8" name="Grouper 7"/>
          <p:cNvGrpSpPr/>
          <p:nvPr userDrawn="1"/>
        </p:nvGrpSpPr>
        <p:grpSpPr>
          <a:xfrm>
            <a:off x="4000500" y="0"/>
            <a:ext cx="5143500" cy="6858000"/>
            <a:chOff x="5334000" y="0"/>
            <a:chExt cx="6858000" cy="6858000"/>
          </a:xfrm>
        </p:grpSpPr>
        <p:sp>
          <p:nvSpPr>
            <p:cNvPr id="9" name="Rectangle 8"/>
            <p:cNvSpPr/>
            <p:nvPr userDrawn="1"/>
          </p:nvSpPr>
          <p:spPr>
            <a:xfrm rot="5400000">
              <a:off x="8630771" y="3296771"/>
              <a:ext cx="6858000" cy="26445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1800"/>
            </a:p>
          </p:txBody>
        </p:sp>
        <p:sp>
          <p:nvSpPr>
            <p:cNvPr id="12" name="Rectangle 11"/>
            <p:cNvSpPr/>
            <p:nvPr userDrawn="1"/>
          </p:nvSpPr>
          <p:spPr>
            <a:xfrm>
              <a:off x="5334000" y="6656294"/>
              <a:ext cx="6858000" cy="20170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1800"/>
            </a:p>
          </p:txBody>
        </p:sp>
      </p:grpSp>
      <p:sp>
        <p:nvSpPr>
          <p:cNvPr id="11" name="Rectangle 10"/>
          <p:cNvSpPr/>
          <p:nvPr userDrawn="1"/>
        </p:nvSpPr>
        <p:spPr>
          <a:xfrm>
            <a:off x="172614" y="229676"/>
            <a:ext cx="8773042" cy="523220"/>
          </a:xfrm>
          <a:prstGeom prst="rect">
            <a:avLst/>
          </a:prstGeom>
          <a:solidFill>
            <a:srgbClr val="EF2C1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800"/>
          </a:p>
        </p:txBody>
      </p:sp>
      <p:pic>
        <p:nvPicPr>
          <p:cNvPr id="3" name="Image 2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23686" y="92506"/>
            <a:ext cx="598170" cy="79756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Acceuil_vra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81548" y="593105"/>
            <a:ext cx="3555174" cy="56997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78435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 userDrawn="1"/>
        </p:nvSpPr>
        <p:spPr>
          <a:xfrm>
            <a:off x="172615" y="619470"/>
            <a:ext cx="8773040" cy="6036824"/>
          </a:xfrm>
          <a:prstGeom prst="rect">
            <a:avLst/>
          </a:prstGeom>
          <a:solidFill>
            <a:srgbClr val="F5FBF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800"/>
          </a:p>
        </p:txBody>
      </p:sp>
      <p:sp>
        <p:nvSpPr>
          <p:cNvPr id="11" name="Ellipse 10"/>
          <p:cNvSpPr/>
          <p:nvPr userDrawn="1"/>
        </p:nvSpPr>
        <p:spPr>
          <a:xfrm>
            <a:off x="8273169" y="5615612"/>
            <a:ext cx="931791" cy="124238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800"/>
          </a:p>
        </p:txBody>
      </p:sp>
      <p:pic>
        <p:nvPicPr>
          <p:cNvPr id="2" name="Image 1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34577" y="5821680"/>
            <a:ext cx="411079" cy="83461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 userDrawn="1"/>
        </p:nvSpPr>
        <p:spPr>
          <a:xfrm>
            <a:off x="172615" y="619470"/>
            <a:ext cx="2837285" cy="6036824"/>
          </a:xfrm>
          <a:prstGeom prst="rect">
            <a:avLst/>
          </a:prstGeom>
          <a:solidFill>
            <a:srgbClr val="F5FBF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800"/>
          </a:p>
        </p:txBody>
      </p:sp>
      <p:pic>
        <p:nvPicPr>
          <p:cNvPr id="4" name="Image 3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34577" y="5821680"/>
            <a:ext cx="411079" cy="83461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 26"/>
          <p:cNvSpPr/>
          <p:nvPr userDrawn="1"/>
        </p:nvSpPr>
        <p:spPr>
          <a:xfrm>
            <a:off x="172615" y="229676"/>
            <a:ext cx="8773041" cy="5236404"/>
          </a:xfrm>
          <a:prstGeom prst="rect">
            <a:avLst/>
          </a:prstGeom>
          <a:solidFill>
            <a:srgbClr val="87C8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800"/>
          </a:p>
        </p:txBody>
      </p:sp>
      <p:pic>
        <p:nvPicPr>
          <p:cNvPr id="7" name="Image 6"/>
          <p:cNvPicPr>
            <a:picLocks noChangeAspect="1"/>
          </p:cNvPicPr>
          <p:nvPr userDrawn="1"/>
        </p:nvPicPr>
        <p:blipFill>
          <a:blip r:embed="rId2">
            <a:alphaModFix amt="15000"/>
          </a:blip>
          <a:stretch>
            <a:fillRect/>
          </a:stretch>
        </p:blipFill>
        <p:spPr>
          <a:xfrm>
            <a:off x="185479" y="-1321927"/>
            <a:ext cx="8747313" cy="10761694"/>
          </a:xfrm>
          <a:prstGeom prst="rect">
            <a:avLst/>
          </a:prstGeom>
        </p:spPr>
      </p:pic>
      <p:sp>
        <p:nvSpPr>
          <p:cNvPr id="10" name="Ellipse 9"/>
          <p:cNvSpPr/>
          <p:nvPr userDrawn="1"/>
        </p:nvSpPr>
        <p:spPr>
          <a:xfrm>
            <a:off x="3499014" y="4031010"/>
            <a:ext cx="2120243" cy="282699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800"/>
          </a:p>
        </p:txBody>
      </p:sp>
      <p:pic>
        <p:nvPicPr>
          <p:cNvPr id="8" name="Image 7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95186" y="4287884"/>
            <a:ext cx="1130761" cy="2295786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 26"/>
          <p:cNvSpPr/>
          <p:nvPr userDrawn="1"/>
        </p:nvSpPr>
        <p:spPr>
          <a:xfrm>
            <a:off x="172615" y="229676"/>
            <a:ext cx="8773041" cy="5236404"/>
          </a:xfrm>
          <a:prstGeom prst="rect">
            <a:avLst/>
          </a:prstGeom>
          <a:solidFill>
            <a:srgbClr val="1045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800">
              <a:ln>
                <a:solidFill>
                  <a:srgbClr val="104579"/>
                </a:solidFill>
              </a:ln>
              <a:solidFill>
                <a:srgbClr val="104579"/>
              </a:solidFill>
            </a:endParaRPr>
          </a:p>
        </p:txBody>
      </p:sp>
      <p:pic>
        <p:nvPicPr>
          <p:cNvPr id="7" name="Image 6"/>
          <p:cNvPicPr>
            <a:picLocks noChangeAspect="1"/>
          </p:cNvPicPr>
          <p:nvPr userDrawn="1"/>
        </p:nvPicPr>
        <p:blipFill>
          <a:blip r:embed="rId2">
            <a:alphaModFix amt="15000"/>
          </a:blip>
          <a:stretch>
            <a:fillRect/>
          </a:stretch>
        </p:blipFill>
        <p:spPr>
          <a:xfrm>
            <a:off x="185479" y="-1321927"/>
            <a:ext cx="8747313" cy="10761694"/>
          </a:xfrm>
          <a:prstGeom prst="rect">
            <a:avLst/>
          </a:prstGeom>
        </p:spPr>
      </p:pic>
      <p:sp>
        <p:nvSpPr>
          <p:cNvPr id="29" name="Ellipse 28"/>
          <p:cNvSpPr/>
          <p:nvPr userDrawn="1"/>
        </p:nvSpPr>
        <p:spPr>
          <a:xfrm>
            <a:off x="3499014" y="4031010"/>
            <a:ext cx="2120243" cy="282699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800"/>
          </a:p>
        </p:txBody>
      </p:sp>
      <p:pic>
        <p:nvPicPr>
          <p:cNvPr id="6" name="Image 5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95186" y="4287884"/>
            <a:ext cx="1130761" cy="2295786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 26"/>
          <p:cNvSpPr/>
          <p:nvPr userDrawn="1"/>
        </p:nvSpPr>
        <p:spPr>
          <a:xfrm>
            <a:off x="172615" y="229676"/>
            <a:ext cx="8773041" cy="5236404"/>
          </a:xfrm>
          <a:prstGeom prst="rect">
            <a:avLst/>
          </a:prstGeom>
          <a:solidFill>
            <a:srgbClr val="3BC7D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800"/>
          </a:p>
        </p:txBody>
      </p:sp>
      <p:pic>
        <p:nvPicPr>
          <p:cNvPr id="3" name="Image 2"/>
          <p:cNvPicPr>
            <a:picLocks noChangeAspect="1"/>
          </p:cNvPicPr>
          <p:nvPr userDrawn="1"/>
        </p:nvPicPr>
        <p:blipFill>
          <a:blip r:embed="rId2">
            <a:alphaModFix amt="15000"/>
          </a:blip>
          <a:stretch>
            <a:fillRect/>
          </a:stretch>
        </p:blipFill>
        <p:spPr>
          <a:xfrm>
            <a:off x="185479" y="-1321927"/>
            <a:ext cx="8747313" cy="10761694"/>
          </a:xfrm>
          <a:prstGeom prst="rect">
            <a:avLst/>
          </a:prstGeom>
        </p:spPr>
      </p:pic>
      <p:sp>
        <p:nvSpPr>
          <p:cNvPr id="29" name="Ellipse 28"/>
          <p:cNvSpPr/>
          <p:nvPr userDrawn="1"/>
        </p:nvSpPr>
        <p:spPr>
          <a:xfrm>
            <a:off x="3499014" y="4031010"/>
            <a:ext cx="2120243" cy="282699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800"/>
          </a:p>
        </p:txBody>
      </p:sp>
      <p:pic>
        <p:nvPicPr>
          <p:cNvPr id="6" name="Image 5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95186" y="4287884"/>
            <a:ext cx="1130761" cy="2295786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 26"/>
          <p:cNvSpPr/>
          <p:nvPr userDrawn="1"/>
        </p:nvSpPr>
        <p:spPr>
          <a:xfrm>
            <a:off x="172615" y="229676"/>
            <a:ext cx="8773041" cy="5236404"/>
          </a:xfrm>
          <a:prstGeom prst="rect">
            <a:avLst/>
          </a:prstGeom>
          <a:solidFill>
            <a:srgbClr val="3F31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800"/>
          </a:p>
        </p:txBody>
      </p:sp>
      <p:pic>
        <p:nvPicPr>
          <p:cNvPr id="5" name="Image 4"/>
          <p:cNvPicPr>
            <a:picLocks noChangeAspect="1"/>
          </p:cNvPicPr>
          <p:nvPr userDrawn="1"/>
        </p:nvPicPr>
        <p:blipFill>
          <a:blip r:embed="rId2">
            <a:alphaModFix amt="15000"/>
          </a:blip>
          <a:stretch>
            <a:fillRect/>
          </a:stretch>
        </p:blipFill>
        <p:spPr>
          <a:xfrm>
            <a:off x="185479" y="-1321927"/>
            <a:ext cx="8747313" cy="10761694"/>
          </a:xfrm>
          <a:prstGeom prst="rect">
            <a:avLst/>
          </a:prstGeom>
        </p:spPr>
      </p:pic>
      <p:sp>
        <p:nvSpPr>
          <p:cNvPr id="10" name="Ellipse 9"/>
          <p:cNvSpPr/>
          <p:nvPr userDrawn="1"/>
        </p:nvSpPr>
        <p:spPr>
          <a:xfrm>
            <a:off x="3499014" y="4031010"/>
            <a:ext cx="2120243" cy="282699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800"/>
          </a:p>
        </p:txBody>
      </p:sp>
      <p:pic>
        <p:nvPicPr>
          <p:cNvPr id="6" name="Image 5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95186" y="4287884"/>
            <a:ext cx="1130761" cy="2295786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 26"/>
          <p:cNvSpPr/>
          <p:nvPr userDrawn="1"/>
        </p:nvSpPr>
        <p:spPr>
          <a:xfrm>
            <a:off x="172615" y="229676"/>
            <a:ext cx="8773041" cy="5236404"/>
          </a:xfrm>
          <a:prstGeom prst="rect">
            <a:avLst/>
          </a:prstGeom>
          <a:solidFill>
            <a:srgbClr val="1DAFE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800"/>
          </a:p>
        </p:txBody>
      </p:sp>
      <p:pic>
        <p:nvPicPr>
          <p:cNvPr id="28" name="Image 27"/>
          <p:cNvPicPr>
            <a:picLocks noChangeAspect="1"/>
          </p:cNvPicPr>
          <p:nvPr userDrawn="1"/>
        </p:nvPicPr>
        <p:blipFill>
          <a:blip r:embed="rId2">
            <a:alphaModFix amt="15000"/>
          </a:blip>
          <a:stretch>
            <a:fillRect/>
          </a:stretch>
        </p:blipFill>
        <p:spPr>
          <a:xfrm rot="1299272">
            <a:off x="442050" y="-1510887"/>
            <a:ext cx="8234172" cy="8978918"/>
          </a:xfrm>
          <a:prstGeom prst="rect">
            <a:avLst/>
          </a:prstGeom>
        </p:spPr>
      </p:pic>
      <p:sp>
        <p:nvSpPr>
          <p:cNvPr id="6" name="Ellipse 5"/>
          <p:cNvSpPr/>
          <p:nvPr userDrawn="1"/>
        </p:nvSpPr>
        <p:spPr>
          <a:xfrm>
            <a:off x="3499014" y="4031010"/>
            <a:ext cx="2120243" cy="282699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800"/>
          </a:p>
        </p:txBody>
      </p:sp>
      <p:pic>
        <p:nvPicPr>
          <p:cNvPr id="10" name="Image 9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17384" y="4444728"/>
            <a:ext cx="1293993" cy="2033697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338055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62" r:id="rId2"/>
    <p:sldLayoutId id="2147483650" r:id="rId3"/>
    <p:sldLayoutId id="2147483671" r:id="rId4"/>
    <p:sldLayoutId id="2147483672" r:id="rId5"/>
    <p:sldLayoutId id="2147483676" r:id="rId6"/>
    <p:sldLayoutId id="2147483681" r:id="rId7"/>
    <p:sldLayoutId id="2147483675" r:id="rId8"/>
    <p:sldLayoutId id="2147483656" r:id="rId9"/>
    <p:sldLayoutId id="2147483677" r:id="rId10"/>
    <p:sldLayoutId id="2147483654" r:id="rId11"/>
    <p:sldLayoutId id="2147483660" r:id="rId12"/>
    <p:sldLayoutId id="2147483658" r:id="rId13"/>
    <p:sldLayoutId id="2147483678" r:id="rId14"/>
    <p:sldLayoutId id="2147483661" r:id="rId15"/>
    <p:sldLayoutId id="2147483659" r:id="rId16"/>
    <p:sldLayoutId id="2147483665" r:id="rId17"/>
    <p:sldLayoutId id="2147483679" r:id="rId18"/>
    <p:sldLayoutId id="2147483664" r:id="rId19"/>
    <p:sldLayoutId id="2147483666" r:id="rId20"/>
    <p:sldLayoutId id="2147483669" r:id="rId21"/>
    <p:sldLayoutId id="2147483680" r:id="rId22"/>
    <p:sldLayoutId id="2147483668" r:id="rId23"/>
    <p:sldLayoutId id="2147483670" r:id="rId24"/>
    <p:sldLayoutId id="2147483682" r:id="rId2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5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sv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g"/><Relationship Id="rId2" Type="http://schemas.openxmlformats.org/officeDocument/2006/relationships/image" Target="../media/image44.jpg"/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7" Type="http://schemas.openxmlformats.org/officeDocument/2006/relationships/image" Target="../media/image41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0.png"/><Relationship Id="rId5" Type="http://schemas.openxmlformats.org/officeDocument/2006/relationships/image" Target="../media/image39.png"/><Relationship Id="rId4" Type="http://schemas.openxmlformats.org/officeDocument/2006/relationships/image" Target="../media/image38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/>
          <p:cNvSpPr txBox="1"/>
          <p:nvPr/>
        </p:nvSpPr>
        <p:spPr>
          <a:xfrm>
            <a:off x="-1524000" y="3626922"/>
            <a:ext cx="12192000" cy="5847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fr-FR" sz="3200" b="1" dirty="0">
                <a:solidFill>
                  <a:srgbClr val="104579"/>
                </a:solidFill>
                <a:latin typeface="Muli ExtraLight" pitchFamily="2" charset="0"/>
                <a:ea typeface="Muli Black" charset="0"/>
                <a:cs typeface="Muli Black" charset="0"/>
              </a:rPr>
              <a:t>Kit TU Bienêtre et sécurité / </a:t>
            </a:r>
            <a:r>
              <a:rPr lang="fr-FR" sz="3200" dirty="0">
                <a:solidFill>
                  <a:srgbClr val="104579"/>
                </a:solidFill>
                <a:latin typeface="Muli ExtraLight" pitchFamily="2" charset="0"/>
                <a:ea typeface="Muli Black" charset="0"/>
                <a:cs typeface="Muli Black" charset="0"/>
              </a:rPr>
              <a:t>Annexe </a:t>
            </a:r>
            <a:r>
              <a:rPr lang="fr-FR" sz="3200">
                <a:solidFill>
                  <a:srgbClr val="104579"/>
                </a:solidFill>
                <a:latin typeface="Muli ExtraLight" pitchFamily="2" charset="0"/>
                <a:ea typeface="Muli Black" charset="0"/>
                <a:cs typeface="Muli Black" charset="0"/>
              </a:rPr>
              <a:t>Dbis</a:t>
            </a:r>
            <a:endParaRPr lang="fr-FR" sz="3200" dirty="0">
              <a:solidFill>
                <a:srgbClr val="104579"/>
              </a:solidFill>
              <a:latin typeface="Muli Light" charset="0"/>
              <a:ea typeface="Muli Light" charset="0"/>
              <a:cs typeface="Muli Light" charset="0"/>
            </a:endParaRPr>
          </a:p>
        </p:txBody>
      </p:sp>
      <p:sp>
        <p:nvSpPr>
          <p:cNvPr id="3" name="ZoneTexte 2"/>
          <p:cNvSpPr txBox="1"/>
          <p:nvPr/>
        </p:nvSpPr>
        <p:spPr>
          <a:xfrm>
            <a:off x="-1524000" y="2322558"/>
            <a:ext cx="12191999" cy="120032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fr-FR" sz="3600" b="1" dirty="0">
                <a:solidFill>
                  <a:srgbClr val="87C846"/>
                </a:solidFill>
                <a:latin typeface="Muli Black" charset="0"/>
                <a:ea typeface="Muli Black" charset="0"/>
                <a:cs typeface="Muli Black" charset="0"/>
              </a:rPr>
              <a:t>Cadre de fonctionnement de gestion</a:t>
            </a:r>
            <a:br>
              <a:rPr lang="fr-FR" sz="3600" b="1" dirty="0">
                <a:solidFill>
                  <a:srgbClr val="87C846"/>
                </a:solidFill>
                <a:latin typeface="Muli Black" charset="0"/>
                <a:ea typeface="Muli Black" charset="0"/>
                <a:cs typeface="Muli Black" charset="0"/>
              </a:rPr>
            </a:br>
            <a:r>
              <a:rPr lang="fr-FR" sz="3600" b="1" dirty="0">
                <a:solidFill>
                  <a:srgbClr val="87C846"/>
                </a:solidFill>
                <a:latin typeface="Muli Black" charset="0"/>
                <a:ea typeface="Muli Black" charset="0"/>
                <a:cs typeface="Muli Black" charset="0"/>
              </a:rPr>
              <a:t>des soins en centre de vacances</a:t>
            </a:r>
          </a:p>
        </p:txBody>
      </p:sp>
      <p:pic>
        <p:nvPicPr>
          <p:cNvPr id="5" name="Image 4" descr="Une image contenant texte, logo, Graphique, symbole&#10;&#10;Description générée automatiquement">
            <a:extLst>
              <a:ext uri="{FF2B5EF4-FFF2-40B4-BE49-F238E27FC236}">
                <a16:creationId xmlns:a16="http://schemas.microsoft.com/office/drawing/2014/main" id="{B960A371-66B6-05C6-D655-046FF01FA84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56714" y="5192486"/>
            <a:ext cx="1440000" cy="14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769299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oneTexte 2"/>
          <p:cNvSpPr txBox="1"/>
          <p:nvPr/>
        </p:nvSpPr>
        <p:spPr>
          <a:xfrm>
            <a:off x="77753" y="63559"/>
            <a:ext cx="6872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b="1" dirty="0">
                <a:solidFill>
                  <a:srgbClr val="87C846"/>
                </a:solidFill>
                <a:latin typeface="Muli Black" charset="0"/>
                <a:ea typeface="Muli Black" charset="0"/>
                <a:cs typeface="Muli Black" charset="0"/>
              </a:rPr>
              <a:t>02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EEA414CF-97B0-FFD5-A385-7799BF46CFA4}"/>
              </a:ext>
            </a:extLst>
          </p:cNvPr>
          <p:cNvSpPr txBox="1"/>
          <p:nvPr/>
        </p:nvSpPr>
        <p:spPr>
          <a:xfrm>
            <a:off x="264370" y="647784"/>
            <a:ext cx="8262257" cy="10114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7000"/>
              </a:lnSpc>
              <a:spcBef>
                <a:spcPts val="1200"/>
              </a:spcBef>
              <a:buSzPct val="75000"/>
              <a:defRPr/>
            </a:pPr>
            <a:r>
              <a:rPr lang="fr-BE" sz="2400" b="1" dirty="0">
                <a:solidFill>
                  <a:srgbClr val="0B447B"/>
                </a:solidFill>
                <a:latin typeface="Muli" panose="02000503000000000000" pitchFamily="2" charset="0"/>
              </a:rPr>
              <a:t>Administration du traitement</a:t>
            </a:r>
          </a:p>
          <a:p>
            <a:pPr>
              <a:lnSpc>
                <a:spcPct val="107000"/>
              </a:lnSpc>
              <a:spcBef>
                <a:spcPts val="1200"/>
              </a:spcBef>
              <a:buSzPct val="75000"/>
              <a:defRPr/>
            </a:pPr>
            <a:endParaRPr lang="fr-BE" sz="2400" b="1" dirty="0">
              <a:solidFill>
                <a:srgbClr val="0B447B"/>
              </a:solidFill>
              <a:latin typeface="Muli" panose="02000503000000000000" pitchFamily="2" charset="0"/>
            </a:endParaRPr>
          </a:p>
        </p:txBody>
      </p:sp>
      <p:graphicFrame>
        <p:nvGraphicFramePr>
          <p:cNvPr id="4" name="Diagramme 3">
            <a:extLst>
              <a:ext uri="{FF2B5EF4-FFF2-40B4-BE49-F238E27FC236}">
                <a16:creationId xmlns:a16="http://schemas.microsoft.com/office/drawing/2014/main" id="{32BFF639-9E29-BA52-4F2C-346AC229782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728266943"/>
              </p:ext>
            </p:extLst>
          </p:nvPr>
        </p:nvGraphicFramePr>
        <p:xfrm>
          <a:off x="360219" y="1117601"/>
          <a:ext cx="8349672" cy="465512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cxnSp>
        <p:nvCxnSpPr>
          <p:cNvPr id="6" name="Connecteur droit 5">
            <a:extLst>
              <a:ext uri="{FF2B5EF4-FFF2-40B4-BE49-F238E27FC236}">
                <a16:creationId xmlns:a16="http://schemas.microsoft.com/office/drawing/2014/main" id="{2B7DFA9D-099B-53D6-31E0-F880CFF120A4}"/>
              </a:ext>
            </a:extLst>
          </p:cNvPr>
          <p:cNvCxnSpPr/>
          <p:nvPr/>
        </p:nvCxnSpPr>
        <p:spPr>
          <a:xfrm>
            <a:off x="4544292" y="2346034"/>
            <a:ext cx="0" cy="3380509"/>
          </a:xfrm>
          <a:prstGeom prst="line">
            <a:avLst/>
          </a:prstGeom>
          <a:ln w="38100"/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5" name="ZoneTexte 4">
            <a:extLst>
              <a:ext uri="{FF2B5EF4-FFF2-40B4-BE49-F238E27FC236}">
                <a16:creationId xmlns:a16="http://schemas.microsoft.com/office/drawing/2014/main" id="{60FD4B9F-89BC-7D90-EFA4-BB957214EE7E}"/>
              </a:ext>
            </a:extLst>
          </p:cNvPr>
          <p:cNvSpPr txBox="1"/>
          <p:nvPr/>
        </p:nvSpPr>
        <p:spPr>
          <a:xfrm>
            <a:off x="594509" y="124564"/>
            <a:ext cx="84327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>
                <a:solidFill>
                  <a:srgbClr val="0B447B"/>
                </a:solidFill>
                <a:latin typeface="Muli" charset="0"/>
                <a:ea typeface="Muli" charset="0"/>
                <a:cs typeface="Muli" charset="0"/>
              </a:rPr>
              <a:t>/ administration des médicaments </a:t>
            </a:r>
            <a:r>
              <a:rPr lang="fr-FR" dirty="0">
                <a:solidFill>
                  <a:srgbClr val="0B447B"/>
                </a:solidFill>
                <a:latin typeface="Muli Light" charset="0"/>
                <a:ea typeface="Muli Light" charset="0"/>
                <a:cs typeface="Muli Light" charset="0"/>
              </a:rPr>
              <a:t>/ 1. traitements en cours et cas spécifiques</a:t>
            </a:r>
          </a:p>
        </p:txBody>
      </p:sp>
    </p:spTree>
    <p:extLst>
      <p:ext uri="{BB962C8B-B14F-4D97-AF65-F5344CB8AC3E}">
        <p14:creationId xmlns:p14="http://schemas.microsoft.com/office/powerpoint/2010/main" val="5685350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BAC3C46C-8040-4A8F-8096-4AE81B0B264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F33DF1A3-6D04-4585-AEBE-6BD82F3B2CE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4FCFBEE2-747D-4B6C-A076-0C2FD919341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9E4FFB2C-3FD4-48DF-8965-22CDB3C5BC7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76D91457-6C5F-418D-B5DD-866B2BAEDF5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6B69CB9B-1BEA-4E87-97F9-3C1459B2788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 uiExpand="1">
        <p:bldSub>
          <a:bldDgm bld="one"/>
        </p:bldSub>
      </p:bldGraphic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oneTexte 2"/>
          <p:cNvSpPr txBox="1"/>
          <p:nvPr/>
        </p:nvSpPr>
        <p:spPr>
          <a:xfrm>
            <a:off x="77753" y="63559"/>
            <a:ext cx="6872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b="1" dirty="0">
                <a:solidFill>
                  <a:srgbClr val="87C846"/>
                </a:solidFill>
                <a:latin typeface="Muli Black" charset="0"/>
                <a:ea typeface="Muli Black" charset="0"/>
                <a:cs typeface="Muli Black" charset="0"/>
              </a:rPr>
              <a:t>02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EEA414CF-97B0-FFD5-A385-7799BF46CFA4}"/>
              </a:ext>
            </a:extLst>
          </p:cNvPr>
          <p:cNvSpPr txBox="1"/>
          <p:nvPr/>
        </p:nvSpPr>
        <p:spPr>
          <a:xfrm>
            <a:off x="264370" y="1229675"/>
            <a:ext cx="8262257" cy="48769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7000"/>
              </a:lnSpc>
              <a:spcBef>
                <a:spcPts val="1200"/>
              </a:spcBef>
              <a:buSzPct val="75000"/>
              <a:defRPr/>
            </a:pPr>
            <a:r>
              <a:rPr lang="fr-BE" sz="2400" b="1" dirty="0">
                <a:solidFill>
                  <a:srgbClr val="0B447B"/>
                </a:solidFill>
                <a:latin typeface="Muli" panose="02000503000000000000" pitchFamily="2" charset="0"/>
              </a:rPr>
              <a:t>Règle générale </a:t>
            </a:r>
            <a:r>
              <a:rPr lang="fr-BE" sz="2400" dirty="0">
                <a:solidFill>
                  <a:srgbClr val="0B447B"/>
                </a:solidFill>
                <a:latin typeface="Muli" panose="02000503000000000000" pitchFamily="2" charset="0"/>
              </a:rPr>
              <a:t>: toute administration libre de médicaments est interdite.</a:t>
            </a:r>
          </a:p>
          <a:p>
            <a:pPr>
              <a:lnSpc>
                <a:spcPct val="107000"/>
              </a:lnSpc>
              <a:spcBef>
                <a:spcPts val="1200"/>
              </a:spcBef>
              <a:buSzPct val="75000"/>
              <a:defRPr/>
            </a:pPr>
            <a:r>
              <a:rPr lang="fr-BE" sz="2400" b="1" dirty="0">
                <a:solidFill>
                  <a:srgbClr val="0B447B"/>
                </a:solidFill>
                <a:latin typeface="Muli" panose="02000503000000000000" pitchFamily="2" charset="0"/>
              </a:rPr>
              <a:t>Exception</a:t>
            </a:r>
            <a:r>
              <a:rPr lang="fr-BE" sz="2400" dirty="0">
                <a:solidFill>
                  <a:srgbClr val="0B447B"/>
                </a:solidFill>
                <a:latin typeface="Muli" panose="02000503000000000000" pitchFamily="2" charset="0"/>
              </a:rPr>
              <a:t> : réponse à des situations spécifiques liées aux besoins du terrain en administrant :</a:t>
            </a:r>
          </a:p>
          <a:p>
            <a:pPr marL="342900" indent="-342900">
              <a:lnSpc>
                <a:spcPct val="107000"/>
              </a:lnSpc>
              <a:spcBef>
                <a:spcPts val="1200"/>
              </a:spcBef>
              <a:buSzPct val="75000"/>
              <a:buFont typeface="Arial" panose="020B0604020202020204" pitchFamily="34" charset="0"/>
              <a:buChar char="•"/>
              <a:defRPr/>
            </a:pPr>
            <a:r>
              <a:rPr lang="fr-BE" sz="2400" dirty="0">
                <a:solidFill>
                  <a:srgbClr val="0B447B"/>
                </a:solidFill>
                <a:latin typeface="Muli" panose="02000503000000000000" pitchFamily="2" charset="0"/>
              </a:rPr>
              <a:t>du Paracétamol ;</a:t>
            </a:r>
          </a:p>
          <a:p>
            <a:pPr marL="342900" indent="-342900">
              <a:lnSpc>
                <a:spcPct val="107000"/>
              </a:lnSpc>
              <a:spcBef>
                <a:spcPts val="1200"/>
              </a:spcBef>
              <a:buSzPct val="75000"/>
              <a:buFont typeface="Arial" panose="020B0604020202020204" pitchFamily="34" charset="0"/>
              <a:buChar char="•"/>
              <a:defRPr/>
            </a:pPr>
            <a:r>
              <a:rPr lang="fr-BE" sz="2400" dirty="0">
                <a:solidFill>
                  <a:srgbClr val="0B447B"/>
                </a:solidFill>
                <a:latin typeface="Muli" panose="02000503000000000000" pitchFamily="2" charset="0"/>
              </a:rPr>
              <a:t>un antiseptique ;</a:t>
            </a:r>
          </a:p>
          <a:p>
            <a:pPr marL="342900" indent="-342900">
              <a:lnSpc>
                <a:spcPct val="107000"/>
              </a:lnSpc>
              <a:spcBef>
                <a:spcPts val="1200"/>
              </a:spcBef>
              <a:spcAft>
                <a:spcPts val="1200"/>
              </a:spcAft>
              <a:buSzPct val="75000"/>
              <a:buFont typeface="Arial" panose="020B0604020202020204" pitchFamily="34" charset="0"/>
              <a:buChar char="•"/>
              <a:defRPr/>
            </a:pPr>
            <a:r>
              <a:rPr lang="fr-BE" sz="2400" dirty="0">
                <a:solidFill>
                  <a:srgbClr val="0B447B"/>
                </a:solidFill>
                <a:latin typeface="Muli" panose="02000503000000000000" pitchFamily="2" charset="0"/>
              </a:rPr>
              <a:t>une pommade apaisante pour bleus et piqures</a:t>
            </a:r>
            <a:br>
              <a:rPr lang="fr-BE" sz="2400" dirty="0">
                <a:solidFill>
                  <a:srgbClr val="0B447B"/>
                </a:solidFill>
                <a:latin typeface="Muli" panose="02000503000000000000" pitchFamily="2" charset="0"/>
              </a:rPr>
            </a:br>
            <a:r>
              <a:rPr lang="fr-BE" sz="2000" dirty="0">
                <a:solidFill>
                  <a:srgbClr val="0B447B"/>
                </a:solidFill>
                <a:latin typeface="Muli" panose="02000503000000000000" pitchFamily="2" charset="0"/>
              </a:rPr>
              <a:t>(après avoir pris l’avis du médecin ou du pharmacien).</a:t>
            </a:r>
          </a:p>
          <a:p>
            <a:pPr algn="ctr">
              <a:lnSpc>
                <a:spcPct val="107000"/>
              </a:lnSpc>
              <a:spcBef>
                <a:spcPts val="1200"/>
              </a:spcBef>
              <a:buSzPct val="75000"/>
              <a:defRPr/>
            </a:pPr>
            <a:r>
              <a:rPr lang="fr-BE" sz="2400" b="1" dirty="0">
                <a:solidFill>
                  <a:srgbClr val="104579"/>
                </a:solidFill>
                <a:effectLst/>
                <a:latin typeface="Muli" panose="02000503000000000000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Aucun médicament autre que ceux de cette liste</a:t>
            </a:r>
            <a:br>
              <a:rPr lang="fr-BE" sz="2400" b="1" dirty="0">
                <a:solidFill>
                  <a:srgbClr val="104579"/>
                </a:solidFill>
                <a:effectLst/>
                <a:latin typeface="Muli" panose="02000503000000000000" pitchFamily="2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fr-BE" sz="2400" b="1" dirty="0">
                <a:solidFill>
                  <a:srgbClr val="104579"/>
                </a:solidFill>
                <a:effectLst/>
                <a:latin typeface="Muli" panose="02000503000000000000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ne pourra être donné à l’initiative de l’animateur.</a:t>
            </a:r>
            <a:endParaRPr lang="fr-BE" sz="2400" dirty="0">
              <a:solidFill>
                <a:srgbClr val="104579"/>
              </a:solidFill>
              <a:effectLst/>
              <a:latin typeface="Muli" panose="02000503000000000000" pitchFamily="2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FE5E4C1A-B3E6-DDBD-C871-55CB9BDE85A4}"/>
              </a:ext>
            </a:extLst>
          </p:cNvPr>
          <p:cNvSpPr txBox="1"/>
          <p:nvPr/>
        </p:nvSpPr>
        <p:spPr>
          <a:xfrm>
            <a:off x="594509" y="124564"/>
            <a:ext cx="84327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>
                <a:solidFill>
                  <a:srgbClr val="0B447B"/>
                </a:solidFill>
                <a:latin typeface="Muli" charset="0"/>
                <a:ea typeface="Muli" charset="0"/>
                <a:cs typeface="Muli" charset="0"/>
              </a:rPr>
              <a:t>/ administration des médicaments </a:t>
            </a:r>
            <a:r>
              <a:rPr lang="fr-FR" dirty="0">
                <a:solidFill>
                  <a:srgbClr val="0B447B"/>
                </a:solidFill>
                <a:latin typeface="Muli Light" charset="0"/>
                <a:ea typeface="Muli Light" charset="0"/>
                <a:cs typeface="Muli Light" charset="0"/>
              </a:rPr>
              <a:t>/ 2. médicaments fournis par nos soins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DE27230-A12B-F5F6-3456-D74C0F150C9C}"/>
              </a:ext>
            </a:extLst>
          </p:cNvPr>
          <p:cNvSpPr/>
          <p:nvPr/>
        </p:nvSpPr>
        <p:spPr>
          <a:xfrm>
            <a:off x="594509" y="5126175"/>
            <a:ext cx="7478073" cy="979055"/>
          </a:xfrm>
          <a:prstGeom prst="rect">
            <a:avLst/>
          </a:prstGeom>
          <a:noFill/>
          <a:ln w="19050">
            <a:solidFill>
              <a:srgbClr val="10457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154500736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oneTexte 2"/>
          <p:cNvSpPr txBox="1"/>
          <p:nvPr/>
        </p:nvSpPr>
        <p:spPr>
          <a:xfrm>
            <a:off x="77753" y="63559"/>
            <a:ext cx="6872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b="1" dirty="0">
                <a:solidFill>
                  <a:srgbClr val="87C846"/>
                </a:solidFill>
                <a:latin typeface="Muli Black" charset="0"/>
                <a:ea typeface="Muli Black" charset="0"/>
                <a:cs typeface="Muli Black" charset="0"/>
              </a:rPr>
              <a:t>02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EEA414CF-97B0-FFD5-A385-7799BF46CFA4}"/>
              </a:ext>
            </a:extLst>
          </p:cNvPr>
          <p:cNvSpPr txBox="1"/>
          <p:nvPr/>
        </p:nvSpPr>
        <p:spPr>
          <a:xfrm>
            <a:off x="594509" y="1580948"/>
            <a:ext cx="8262257" cy="29005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7000"/>
              </a:lnSpc>
              <a:spcBef>
                <a:spcPts val="1200"/>
              </a:spcBef>
              <a:buSzPct val="75000"/>
              <a:defRPr/>
            </a:pPr>
            <a:r>
              <a:rPr lang="fr-BE" sz="2400" b="1" dirty="0">
                <a:solidFill>
                  <a:srgbClr val="0B447B"/>
                </a:solidFill>
                <a:latin typeface="Muli" panose="02000503000000000000" pitchFamily="2" charset="0"/>
              </a:rPr>
              <a:t>En cas de maux de tête</a:t>
            </a:r>
            <a:r>
              <a:rPr lang="fr-BE" sz="2400" dirty="0">
                <a:solidFill>
                  <a:srgbClr val="0B447B"/>
                </a:solidFill>
                <a:latin typeface="Muli" panose="02000503000000000000" pitchFamily="2" charset="0"/>
              </a:rPr>
              <a:t> :</a:t>
            </a:r>
          </a:p>
          <a:p>
            <a:pPr marL="342900" lvl="0" indent="-342900">
              <a:lnSpc>
                <a:spcPct val="107000"/>
              </a:lnSpc>
              <a:spcBef>
                <a:spcPts val="1800"/>
              </a:spcBef>
              <a:buClr>
                <a:srgbClr val="FF9900"/>
              </a:buClr>
              <a:buSzPct val="75000"/>
              <a:buFont typeface="Arial" panose="020B0604020202020204" pitchFamily="34" charset="0"/>
              <a:buChar char="•"/>
              <a:defRPr/>
            </a:pPr>
            <a:r>
              <a:rPr lang="fr-BE" sz="2400" dirty="0">
                <a:solidFill>
                  <a:srgbClr val="0B447B"/>
                </a:solidFill>
                <a:latin typeface="Muli" panose="02000503000000000000" pitchFamily="2" charset="0"/>
              </a:rPr>
              <a:t>Sans fièvre, peut être signe de fatigue, faim/soif, tension émotionnelle, problèmes de vue</a:t>
            </a:r>
            <a:br>
              <a:rPr lang="fr-BE" sz="2400" dirty="0">
                <a:solidFill>
                  <a:srgbClr val="0B447B"/>
                </a:solidFill>
                <a:latin typeface="Muli" panose="02000503000000000000" pitchFamily="2" charset="0"/>
              </a:rPr>
            </a:br>
            <a:r>
              <a:rPr lang="fr-BE" sz="2400" dirty="0">
                <a:solidFill>
                  <a:srgbClr val="0B447B"/>
                </a:solidFill>
                <a:latin typeface="Muli" panose="02000503000000000000" pitchFamily="2" charset="0"/>
              </a:rPr>
              <a:t>ou traumatisme crânien.</a:t>
            </a:r>
          </a:p>
          <a:p>
            <a:pPr marL="342900" lvl="0" indent="-342900">
              <a:lnSpc>
                <a:spcPct val="107000"/>
              </a:lnSpc>
              <a:spcBef>
                <a:spcPts val="1800"/>
              </a:spcBef>
              <a:buClr>
                <a:srgbClr val="FF9900"/>
              </a:buClr>
              <a:buSzPct val="75000"/>
              <a:buFont typeface="Arial" panose="020B0604020202020204" pitchFamily="34" charset="0"/>
              <a:buChar char="•"/>
              <a:defRPr/>
            </a:pPr>
            <a:r>
              <a:rPr lang="fr-BE" sz="2400" dirty="0">
                <a:solidFill>
                  <a:srgbClr val="0B447B"/>
                </a:solidFill>
                <a:latin typeface="Muli" panose="02000503000000000000" pitchFamily="2" charset="0"/>
              </a:rPr>
              <a:t>Avec fièvre, est signe d’une infection virale</a:t>
            </a:r>
            <a:br>
              <a:rPr lang="fr-BE" sz="2400" dirty="0">
                <a:solidFill>
                  <a:srgbClr val="0B447B"/>
                </a:solidFill>
                <a:latin typeface="Muli" panose="02000503000000000000" pitchFamily="2" charset="0"/>
              </a:rPr>
            </a:br>
            <a:r>
              <a:rPr lang="fr-BE" sz="2400" dirty="0">
                <a:solidFill>
                  <a:srgbClr val="0B447B"/>
                </a:solidFill>
                <a:latin typeface="Muli" panose="02000503000000000000" pitchFamily="2" charset="0"/>
              </a:rPr>
              <a:t>ou bactérienne la plupart du temps.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FE5E4C1A-B3E6-DDBD-C871-55CB9BDE85A4}"/>
              </a:ext>
            </a:extLst>
          </p:cNvPr>
          <p:cNvSpPr txBox="1"/>
          <p:nvPr/>
        </p:nvSpPr>
        <p:spPr>
          <a:xfrm>
            <a:off x="594509" y="124564"/>
            <a:ext cx="84327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>
                <a:solidFill>
                  <a:srgbClr val="0B447B"/>
                </a:solidFill>
                <a:latin typeface="Muli" charset="0"/>
                <a:ea typeface="Muli" charset="0"/>
                <a:cs typeface="Muli" charset="0"/>
              </a:rPr>
              <a:t>/ administration des médicaments </a:t>
            </a:r>
            <a:r>
              <a:rPr lang="fr-FR" dirty="0">
                <a:solidFill>
                  <a:srgbClr val="0B447B"/>
                </a:solidFill>
                <a:latin typeface="Muli Light" charset="0"/>
                <a:ea typeface="Muli Light" charset="0"/>
                <a:cs typeface="Muli Light" charset="0"/>
              </a:rPr>
              <a:t>/ 2. médicaments fournis par nos soins</a:t>
            </a:r>
          </a:p>
        </p:txBody>
      </p:sp>
    </p:spTree>
    <p:extLst>
      <p:ext uri="{BB962C8B-B14F-4D97-AF65-F5344CB8AC3E}">
        <p14:creationId xmlns:p14="http://schemas.microsoft.com/office/powerpoint/2010/main" val="306610467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oneTexte 2"/>
          <p:cNvSpPr txBox="1"/>
          <p:nvPr/>
        </p:nvSpPr>
        <p:spPr>
          <a:xfrm>
            <a:off x="77753" y="63559"/>
            <a:ext cx="6872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b="1" dirty="0">
                <a:solidFill>
                  <a:srgbClr val="87C846"/>
                </a:solidFill>
                <a:latin typeface="Muli Black" charset="0"/>
                <a:ea typeface="Muli Black" charset="0"/>
                <a:cs typeface="Muli Black" charset="0"/>
              </a:rPr>
              <a:t>02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EEA414CF-97B0-FFD5-A385-7799BF46CFA4}"/>
              </a:ext>
            </a:extLst>
          </p:cNvPr>
          <p:cNvSpPr txBox="1"/>
          <p:nvPr/>
        </p:nvSpPr>
        <p:spPr>
          <a:xfrm>
            <a:off x="302326" y="768147"/>
            <a:ext cx="8262257" cy="45430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7000"/>
              </a:lnSpc>
              <a:spcBef>
                <a:spcPts val="1200"/>
              </a:spcBef>
              <a:buSzPct val="75000"/>
              <a:defRPr/>
            </a:pPr>
            <a:r>
              <a:rPr lang="fr-BE" sz="2400" b="1" dirty="0">
                <a:solidFill>
                  <a:srgbClr val="0B447B"/>
                </a:solidFill>
                <a:latin typeface="Muli" panose="02000503000000000000" pitchFamily="2" charset="0"/>
              </a:rPr>
              <a:t>Administration de Paracétamol </a:t>
            </a:r>
            <a:r>
              <a:rPr lang="fr-BE" b="1" dirty="0">
                <a:solidFill>
                  <a:srgbClr val="104579"/>
                </a:solidFill>
                <a:latin typeface="Muli" panose="02000503000000000000" pitchFamily="2" charset="0"/>
              </a:rPr>
              <a:t>(s</a:t>
            </a:r>
            <a:r>
              <a:rPr lang="fr-BE" b="1" dirty="0">
                <a:solidFill>
                  <a:srgbClr val="104579"/>
                </a:solidFill>
                <a:effectLst/>
                <a:latin typeface="Muli" panose="02000503000000000000" pitchFamily="2" charset="0"/>
                <a:ea typeface="Calibri" panose="020F0502020204030204" pitchFamily="34" charset="0"/>
                <a:cs typeface="Calibri-Bold"/>
              </a:rPr>
              <a:t>i douleur ou fièvre)</a:t>
            </a:r>
            <a:endParaRPr lang="fr-BE" dirty="0">
              <a:solidFill>
                <a:srgbClr val="104579"/>
              </a:solidFill>
              <a:effectLst/>
              <a:latin typeface="Muli" panose="02000503000000000000" pitchFamily="2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indent="-342900">
              <a:lnSpc>
                <a:spcPct val="107000"/>
              </a:lnSpc>
              <a:spcBef>
                <a:spcPts val="1200"/>
              </a:spcBef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</a:pPr>
            <a:r>
              <a:rPr lang="fr-BE" dirty="0">
                <a:solidFill>
                  <a:srgbClr val="104579"/>
                </a:solidFill>
                <a:latin typeface="Muli" panose="02000503000000000000" pitchFamily="2" charset="0"/>
                <a:cs typeface="Calibri" panose="020F0502020204030204" pitchFamily="34" charset="0"/>
              </a:rPr>
              <a:t>Au préalable, vérifier l’absence de contre-indication à son utilisation sur la </a:t>
            </a:r>
            <a:r>
              <a:rPr lang="fr-BE" b="1" dirty="0">
                <a:solidFill>
                  <a:srgbClr val="104579"/>
                </a:solidFill>
                <a:latin typeface="Muli" panose="02000503000000000000" pitchFamily="2" charset="0"/>
                <a:cs typeface="Calibri" panose="020F0502020204030204" pitchFamily="34" charset="0"/>
              </a:rPr>
              <a:t>fiche santé</a:t>
            </a:r>
            <a:r>
              <a:rPr lang="fr-BE" dirty="0">
                <a:solidFill>
                  <a:srgbClr val="104579"/>
                </a:solidFill>
                <a:latin typeface="Muli" panose="02000503000000000000" pitchFamily="2" charset="0"/>
                <a:cs typeface="Calibri" panose="020F0502020204030204" pitchFamily="34" charset="0"/>
              </a:rPr>
              <a:t>.</a:t>
            </a:r>
          </a:p>
          <a:p>
            <a:pPr marL="342900" indent="-342900">
              <a:lnSpc>
                <a:spcPct val="107000"/>
              </a:lnSpc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</a:pPr>
            <a:r>
              <a:rPr lang="fr-BE" dirty="0">
                <a:solidFill>
                  <a:srgbClr val="104579"/>
                </a:solidFill>
                <a:latin typeface="Muli" panose="02000503000000000000" pitchFamily="2" charset="0"/>
                <a:cs typeface="Calibri" panose="020F0502020204030204" pitchFamily="34" charset="0"/>
              </a:rPr>
              <a:t>En cas de fièvre, de douleur aigüe, persistante ou inexpliquée, consulter rapidement un </a:t>
            </a:r>
            <a:r>
              <a:rPr lang="fr-BE" b="1" dirty="0">
                <a:solidFill>
                  <a:srgbClr val="104579"/>
                </a:solidFill>
                <a:latin typeface="Muli" panose="02000503000000000000" pitchFamily="2" charset="0"/>
                <a:cs typeface="Calibri" panose="020F0502020204030204" pitchFamily="34" charset="0"/>
              </a:rPr>
              <a:t>médecin</a:t>
            </a:r>
            <a:r>
              <a:rPr lang="fr-BE" dirty="0">
                <a:solidFill>
                  <a:srgbClr val="104579"/>
                </a:solidFill>
                <a:latin typeface="Muli" panose="02000503000000000000" pitchFamily="2" charset="0"/>
                <a:cs typeface="Calibri" panose="020F0502020204030204" pitchFamily="34" charset="0"/>
              </a:rPr>
              <a:t>, surtout si le comportement de l’enfant a changé </a:t>
            </a:r>
            <a:r>
              <a:rPr lang="fr-BE" sz="1600" dirty="0">
                <a:solidFill>
                  <a:srgbClr val="104579"/>
                </a:solidFill>
                <a:latin typeface="Muli" panose="02000503000000000000" pitchFamily="2" charset="0"/>
                <a:cs typeface="Calibri" panose="020F0502020204030204" pitchFamily="34" charset="0"/>
              </a:rPr>
              <a:t>(le paracétamol peut être donné pour soulager l’enfant en attendant la consultation).</a:t>
            </a:r>
            <a:endParaRPr lang="fr-BE" dirty="0">
              <a:solidFill>
                <a:srgbClr val="104579"/>
              </a:solidFill>
              <a:latin typeface="Muli" panose="02000503000000000000" pitchFamily="2" charset="0"/>
              <a:cs typeface="Calibri" panose="020F0502020204030204" pitchFamily="34" charset="0"/>
            </a:endParaRPr>
          </a:p>
          <a:p>
            <a:pPr marL="342900" lvl="0" indent="-342900" algn="l">
              <a:lnSpc>
                <a:spcPct val="107000"/>
              </a:lnSpc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</a:pPr>
            <a:r>
              <a:rPr lang="fr-BE" dirty="0">
                <a:solidFill>
                  <a:srgbClr val="104579"/>
                </a:solidFill>
                <a:effectLst/>
                <a:latin typeface="Muli" panose="02000503000000000000" pitchFamily="2" charset="0"/>
                <a:ea typeface="Calibri" panose="020F0502020204030204" pitchFamily="34" charset="0"/>
                <a:cs typeface="Calibri" panose="020F0502020204030204" pitchFamily="34" charset="0"/>
              </a:rPr>
              <a:t>Doses usuelles recommandées de paracétamol :</a:t>
            </a:r>
            <a:br>
              <a:rPr lang="fr-BE" dirty="0">
                <a:solidFill>
                  <a:srgbClr val="104579"/>
                </a:solidFill>
                <a:latin typeface="Muli" panose="02000503000000000000" pitchFamily="2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fr-BE" dirty="0">
                <a:solidFill>
                  <a:srgbClr val="104579"/>
                </a:solidFill>
                <a:effectLst/>
                <a:latin typeface="Muli" panose="02000503000000000000" pitchFamily="2" charset="0"/>
                <a:ea typeface="Calibri" panose="020F0502020204030204" pitchFamily="34" charset="0"/>
                <a:cs typeface="Calibri" panose="020F0502020204030204" pitchFamily="34" charset="0"/>
              </a:rPr>
              <a:t>15 mg par kilo et par prise </a:t>
            </a:r>
            <a:r>
              <a:rPr lang="fr-BE" sz="1600" dirty="0">
                <a:solidFill>
                  <a:srgbClr val="104579"/>
                </a:solidFill>
                <a:effectLst/>
                <a:latin typeface="Muli" panose="02000503000000000000" pitchFamily="2" charset="0"/>
                <a:ea typeface="Calibri" panose="020F0502020204030204" pitchFamily="34" charset="0"/>
                <a:cs typeface="Calibri" panose="020F0502020204030204" pitchFamily="34" charset="0"/>
              </a:rPr>
              <a:t>(à répéter éventuellement toutes les 6 heures) </a:t>
            </a:r>
            <a:r>
              <a:rPr lang="fr-BE" dirty="0">
                <a:solidFill>
                  <a:srgbClr val="104579"/>
                </a:solidFill>
                <a:effectLst/>
                <a:latin typeface="Muli" panose="02000503000000000000" pitchFamily="2" charset="0"/>
                <a:ea typeface="Calibri" panose="020F0502020204030204" pitchFamily="34" charset="0"/>
                <a:cs typeface="Calibri" panose="020F0502020204030204" pitchFamily="34" charset="0"/>
              </a:rPr>
              <a:t>de préférence par la bouche </a:t>
            </a:r>
            <a:r>
              <a:rPr lang="fr-BE" sz="1600" dirty="0">
                <a:solidFill>
                  <a:srgbClr val="104579"/>
                </a:solidFill>
                <a:effectLst/>
                <a:latin typeface="Muli" panose="02000503000000000000" pitchFamily="2" charset="0"/>
                <a:ea typeface="Calibri" panose="020F0502020204030204" pitchFamily="34" charset="0"/>
                <a:cs typeface="Calibri" panose="020F0502020204030204" pitchFamily="34" charset="0"/>
              </a:rPr>
              <a:t>(sirop, comprimé)</a:t>
            </a:r>
            <a:endParaRPr lang="fr-BE" sz="1600" dirty="0">
              <a:solidFill>
                <a:srgbClr val="104579"/>
              </a:solidFill>
              <a:effectLst/>
              <a:latin typeface="Muli" panose="02000503000000000000" pitchFamily="2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l">
              <a:lnSpc>
                <a:spcPct val="107000"/>
              </a:lnSpc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</a:pPr>
            <a:r>
              <a:rPr lang="fr-BE" dirty="0">
                <a:solidFill>
                  <a:srgbClr val="104579"/>
                </a:solidFill>
                <a:effectLst/>
                <a:latin typeface="Muli" panose="02000503000000000000" pitchFamily="2" charset="0"/>
                <a:ea typeface="Calibri" panose="020F0502020204030204" pitchFamily="34" charset="0"/>
                <a:cs typeface="Calibri" panose="020F0502020204030204" pitchFamily="34" charset="0"/>
              </a:rPr>
              <a:t>À titre indicatif, par prise (et maximum 4 prises par jour) :</a:t>
            </a:r>
            <a:endParaRPr lang="fr-BE" dirty="0">
              <a:solidFill>
                <a:srgbClr val="104579"/>
              </a:solidFill>
              <a:effectLst/>
              <a:latin typeface="Muli" panose="02000503000000000000" pitchFamily="2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803275" lvl="0" algn="just">
              <a:lnSpc>
                <a:spcPct val="107000"/>
              </a:lnSpc>
              <a:spcAft>
                <a:spcPts val="300"/>
              </a:spcAft>
            </a:pPr>
            <a:r>
              <a:rPr lang="fr-BE" sz="1600" dirty="0">
                <a:solidFill>
                  <a:srgbClr val="104579"/>
                </a:solidFill>
                <a:effectLst/>
                <a:latin typeface="Muli" panose="02000503000000000000" pitchFamily="2" charset="0"/>
                <a:ea typeface="Calibri" panose="020F0502020204030204" pitchFamily="34" charset="0"/>
                <a:cs typeface="Calibri" panose="020F0502020204030204" pitchFamily="34" charset="0"/>
              </a:rPr>
              <a:t>6-9 ans : 250-400 mg	9-12 ans : 350-500 mg</a:t>
            </a:r>
            <a:endParaRPr lang="fr-BE" sz="1600" dirty="0">
              <a:solidFill>
                <a:srgbClr val="104579"/>
              </a:solidFill>
              <a:effectLst/>
              <a:latin typeface="Muli" panose="02000503000000000000" pitchFamily="2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803275"/>
            <a:r>
              <a:rPr lang="fr-BE" sz="1600" dirty="0">
                <a:solidFill>
                  <a:srgbClr val="104579"/>
                </a:solidFill>
                <a:effectLst/>
                <a:latin typeface="Muli" panose="02000503000000000000" pitchFamily="2" charset="0"/>
                <a:ea typeface="Calibri" panose="020F0502020204030204" pitchFamily="34" charset="0"/>
                <a:cs typeface="Calibri" panose="020F0502020204030204" pitchFamily="34" charset="0"/>
              </a:rPr>
              <a:t>12-16 ans : 450-500 mg	&gt;16 ans : 500 mg</a:t>
            </a:r>
            <a:endParaRPr lang="fr-FR" sz="1600" dirty="0">
              <a:solidFill>
                <a:srgbClr val="104579"/>
              </a:solidFill>
              <a:latin typeface="Muli" panose="02000503000000000000" pitchFamily="2" charset="0"/>
            </a:endParaRP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FE5E4C1A-B3E6-DDBD-C871-55CB9BDE85A4}"/>
              </a:ext>
            </a:extLst>
          </p:cNvPr>
          <p:cNvSpPr txBox="1"/>
          <p:nvPr/>
        </p:nvSpPr>
        <p:spPr>
          <a:xfrm>
            <a:off x="594509" y="124564"/>
            <a:ext cx="84327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>
                <a:solidFill>
                  <a:srgbClr val="0B447B"/>
                </a:solidFill>
                <a:latin typeface="Muli" charset="0"/>
                <a:ea typeface="Muli" charset="0"/>
                <a:cs typeface="Muli" charset="0"/>
              </a:rPr>
              <a:t>/ administration des médicaments </a:t>
            </a:r>
            <a:r>
              <a:rPr lang="fr-FR" dirty="0">
                <a:solidFill>
                  <a:srgbClr val="0B447B"/>
                </a:solidFill>
                <a:latin typeface="Muli Light" charset="0"/>
                <a:ea typeface="Muli Light" charset="0"/>
                <a:cs typeface="Muli Light" charset="0"/>
              </a:rPr>
              <a:t>/ 2. médicaments fournis par nos soins</a:t>
            </a:r>
          </a:p>
        </p:txBody>
      </p:sp>
    </p:spTree>
    <p:extLst>
      <p:ext uri="{BB962C8B-B14F-4D97-AF65-F5344CB8AC3E}">
        <p14:creationId xmlns:p14="http://schemas.microsoft.com/office/powerpoint/2010/main" val="384987330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oneTexte 2"/>
          <p:cNvSpPr txBox="1"/>
          <p:nvPr/>
        </p:nvSpPr>
        <p:spPr>
          <a:xfrm>
            <a:off x="77753" y="63559"/>
            <a:ext cx="6872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b="1" dirty="0">
                <a:solidFill>
                  <a:srgbClr val="87C846"/>
                </a:solidFill>
                <a:latin typeface="Muli Black" charset="0"/>
                <a:ea typeface="Muli Black" charset="0"/>
                <a:cs typeface="Muli Black" charset="0"/>
              </a:rPr>
              <a:t>02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EEA414CF-97B0-FFD5-A385-7799BF46CFA4}"/>
              </a:ext>
            </a:extLst>
          </p:cNvPr>
          <p:cNvSpPr txBox="1"/>
          <p:nvPr/>
        </p:nvSpPr>
        <p:spPr>
          <a:xfrm>
            <a:off x="302326" y="768147"/>
            <a:ext cx="8555347" cy="50888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7000"/>
              </a:lnSpc>
              <a:spcBef>
                <a:spcPts val="1200"/>
              </a:spcBef>
              <a:buSzPct val="75000"/>
              <a:defRPr/>
            </a:pPr>
            <a:r>
              <a:rPr lang="fr-BE" sz="2400" b="1" dirty="0">
                <a:solidFill>
                  <a:srgbClr val="0B447B"/>
                </a:solidFill>
                <a:latin typeface="Muli" panose="02000503000000000000" pitchFamily="2" charset="0"/>
              </a:rPr>
              <a:t>Soins en cas de bleu ou piqure</a:t>
            </a:r>
          </a:p>
          <a:p>
            <a:pPr marL="342900" indent="-342900">
              <a:lnSpc>
                <a:spcPct val="107000"/>
              </a:lnSpc>
              <a:spcBef>
                <a:spcPts val="1200"/>
              </a:spcBef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defRPr/>
            </a:pPr>
            <a:r>
              <a:rPr lang="fr-BE" dirty="0">
                <a:solidFill>
                  <a:srgbClr val="104579"/>
                </a:solidFill>
                <a:latin typeface="Muli" panose="02000503000000000000" pitchFamily="2" charset="0"/>
                <a:cs typeface="Calibri" panose="020F0502020204030204" pitchFamily="34" charset="0"/>
              </a:rPr>
              <a:t>Application d’une pommade apaisante</a:t>
            </a:r>
          </a:p>
          <a:p>
            <a:pPr marL="342900" indent="-342900">
              <a:lnSpc>
                <a:spcPct val="107000"/>
              </a:lnSpc>
              <a:spcBef>
                <a:spcPts val="1200"/>
              </a:spcBef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</a:pPr>
            <a:r>
              <a:rPr lang="fr-BE" dirty="0">
                <a:solidFill>
                  <a:srgbClr val="104579"/>
                </a:solidFill>
                <a:latin typeface="Muli" panose="02000503000000000000" pitchFamily="2" charset="0"/>
                <a:cs typeface="Calibri" panose="020F0502020204030204" pitchFamily="34" charset="0"/>
              </a:rPr>
              <a:t>Uniquement après avoir pris l’avis du médecin ou du pharmacien</a:t>
            </a:r>
          </a:p>
          <a:p>
            <a:pPr marL="342900" indent="-342900">
              <a:lnSpc>
                <a:spcPct val="107000"/>
              </a:lnSpc>
              <a:spcBef>
                <a:spcPts val="1200"/>
              </a:spcBef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</a:pPr>
            <a:r>
              <a:rPr lang="fr-BE" dirty="0">
                <a:solidFill>
                  <a:srgbClr val="104579"/>
                </a:solidFill>
                <a:latin typeface="Muli" panose="02000503000000000000" pitchFamily="2" charset="0"/>
                <a:cs typeface="Calibri" panose="020F0502020204030204" pitchFamily="34" charset="0"/>
              </a:rPr>
              <a:t>Jamais sur une plaie ouverte</a:t>
            </a:r>
          </a:p>
          <a:p>
            <a:pPr>
              <a:lnSpc>
                <a:spcPct val="107000"/>
              </a:lnSpc>
              <a:spcBef>
                <a:spcPts val="1200"/>
              </a:spcBef>
              <a:buSzPct val="75000"/>
              <a:defRPr/>
            </a:pPr>
            <a:r>
              <a:rPr lang="fr-BE" sz="2400" b="1" dirty="0">
                <a:solidFill>
                  <a:srgbClr val="0B447B"/>
                </a:solidFill>
                <a:latin typeface="Muli" panose="02000503000000000000" pitchFamily="2" charset="0"/>
              </a:rPr>
              <a:t>Soins en cas de plaie</a:t>
            </a:r>
          </a:p>
          <a:p>
            <a:pPr marL="342900" indent="-342900">
              <a:lnSpc>
                <a:spcPct val="107000"/>
              </a:lnSpc>
              <a:spcBef>
                <a:spcPts val="1200"/>
              </a:spcBef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</a:pPr>
            <a:r>
              <a:rPr lang="fr-BE" dirty="0">
                <a:solidFill>
                  <a:srgbClr val="104579"/>
                </a:solidFill>
                <a:latin typeface="Muli" panose="02000503000000000000" pitchFamily="2" charset="0"/>
                <a:cs typeface="Calibri" panose="020F0502020204030204" pitchFamily="34" charset="0"/>
              </a:rPr>
              <a:t>Petite plaie : lavage avec du savon doux liquide (pH neutre)</a:t>
            </a:r>
          </a:p>
          <a:p>
            <a:pPr marL="342900" indent="-342900">
              <a:lnSpc>
                <a:spcPct val="107000"/>
              </a:lnSpc>
              <a:spcBef>
                <a:spcPts val="1200"/>
              </a:spcBef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</a:pPr>
            <a:r>
              <a:rPr lang="fr-BE" dirty="0">
                <a:solidFill>
                  <a:srgbClr val="104579"/>
                </a:solidFill>
                <a:latin typeface="Muli" panose="02000503000000000000" pitchFamily="2" charset="0"/>
                <a:cs typeface="Calibri" panose="020F0502020204030204" pitchFamily="34" charset="0"/>
              </a:rPr>
              <a:t>Plaie plus importante : application d’un antiseptique</a:t>
            </a:r>
            <a:br>
              <a:rPr lang="fr-BE" dirty="0">
                <a:solidFill>
                  <a:srgbClr val="104579"/>
                </a:solidFill>
                <a:latin typeface="Muli" panose="02000503000000000000" pitchFamily="2" charset="0"/>
                <a:cs typeface="Calibri" panose="020F0502020204030204" pitchFamily="34" charset="0"/>
              </a:rPr>
            </a:br>
            <a:r>
              <a:rPr lang="fr-BE" sz="1600" dirty="0">
                <a:solidFill>
                  <a:srgbClr val="104579"/>
                </a:solidFill>
                <a:latin typeface="Muli" panose="02000503000000000000" pitchFamily="2" charset="0"/>
                <a:cs typeface="Calibri" panose="020F0502020204030204" pitchFamily="34" charset="0"/>
              </a:rPr>
              <a:t>Iso-</a:t>
            </a:r>
            <a:r>
              <a:rPr lang="fr-BE" sz="1600" dirty="0" err="1">
                <a:solidFill>
                  <a:srgbClr val="104579"/>
                </a:solidFill>
                <a:latin typeface="Muli" panose="02000503000000000000" pitchFamily="2" charset="0"/>
                <a:cs typeface="Calibri" panose="020F0502020204030204" pitchFamily="34" charset="0"/>
              </a:rPr>
              <a:t>Betadine</a:t>
            </a:r>
            <a:r>
              <a:rPr lang="fr-BE" sz="1600" dirty="0">
                <a:solidFill>
                  <a:srgbClr val="104579"/>
                </a:solidFill>
                <a:latin typeface="Muli" panose="02000503000000000000" pitchFamily="2" charset="0"/>
                <a:cs typeface="Calibri" panose="020F0502020204030204" pitchFamily="34" charset="0"/>
              </a:rPr>
              <a:t>® ou </a:t>
            </a:r>
            <a:r>
              <a:rPr lang="fr-BE" sz="1600" dirty="0" err="1">
                <a:solidFill>
                  <a:srgbClr val="104579"/>
                </a:solidFill>
                <a:latin typeface="Muli" panose="02000503000000000000" pitchFamily="2" charset="0"/>
                <a:cs typeface="Calibri" panose="020F0502020204030204" pitchFamily="34" charset="0"/>
              </a:rPr>
              <a:t>Cedium</a:t>
            </a:r>
            <a:r>
              <a:rPr lang="fr-BE" sz="1600" dirty="0">
                <a:solidFill>
                  <a:srgbClr val="104579"/>
                </a:solidFill>
                <a:latin typeface="Muli" panose="02000503000000000000" pitchFamily="2" charset="0"/>
                <a:cs typeface="Calibri" panose="020F0502020204030204" pitchFamily="34" charset="0"/>
              </a:rPr>
              <a:t>® (en spray ou doses à usage unique)</a:t>
            </a:r>
            <a:endParaRPr lang="fr-BE" dirty="0">
              <a:solidFill>
                <a:srgbClr val="104579"/>
              </a:solidFill>
              <a:latin typeface="Muli" panose="02000503000000000000" pitchFamily="2" charset="0"/>
              <a:cs typeface="Calibri" panose="020F0502020204030204" pitchFamily="34" charset="0"/>
            </a:endParaRPr>
          </a:p>
          <a:p>
            <a:pPr>
              <a:lnSpc>
                <a:spcPct val="107000"/>
              </a:lnSpc>
              <a:spcBef>
                <a:spcPts val="1200"/>
              </a:spcBef>
              <a:spcAft>
                <a:spcPts val="800"/>
              </a:spcAft>
              <a:buSzPts val="1000"/>
            </a:pPr>
            <a:r>
              <a:rPr lang="fr-BE" dirty="0">
                <a:solidFill>
                  <a:srgbClr val="104579"/>
                </a:solidFill>
                <a:latin typeface="Muli" panose="02000503000000000000" pitchFamily="2" charset="0"/>
                <a:cs typeface="Calibri" panose="020F0502020204030204" pitchFamily="34" charset="0"/>
              </a:rPr>
              <a:t>Point d’attention : ne jamais mélanger deux antiseptiques différents</a:t>
            </a:r>
            <a:br>
              <a:rPr lang="fr-BE" dirty="0">
                <a:solidFill>
                  <a:srgbClr val="104579"/>
                </a:solidFill>
                <a:latin typeface="Muli" panose="02000503000000000000" pitchFamily="2" charset="0"/>
                <a:cs typeface="Calibri" panose="020F0502020204030204" pitchFamily="34" charset="0"/>
              </a:rPr>
            </a:br>
            <a:r>
              <a:rPr lang="fr-BE" dirty="0">
                <a:solidFill>
                  <a:srgbClr val="104579"/>
                </a:solidFill>
                <a:latin typeface="Muli" panose="02000503000000000000" pitchFamily="2" charset="0"/>
                <a:cs typeface="Calibri" panose="020F0502020204030204" pitchFamily="34" charset="0"/>
              </a:rPr>
              <a:t>(risque de brulure) </a:t>
            </a:r>
            <a:r>
              <a:rPr lang="fr-BE" dirty="0">
                <a:solidFill>
                  <a:srgbClr val="104579"/>
                </a:solidFill>
                <a:latin typeface="Muli" panose="02000503000000000000" pitchFamily="2" charset="0"/>
                <a:cs typeface="Calibri" panose="020F0502020204030204" pitchFamily="34" charset="0"/>
                <a:sym typeface="Wingdings 3" panose="05040102010807070707" pitchFamily="18" charset="2"/>
              </a:rPr>
              <a:t></a:t>
            </a:r>
            <a:r>
              <a:rPr lang="fr-BE" dirty="0">
                <a:solidFill>
                  <a:srgbClr val="104579"/>
                </a:solidFill>
                <a:latin typeface="Muli" panose="02000503000000000000" pitchFamily="2" charset="0"/>
                <a:cs typeface="Calibri" panose="020F0502020204030204" pitchFamily="34" charset="0"/>
              </a:rPr>
              <a:t> un seul type d’antiseptique</a:t>
            </a:r>
            <a:br>
              <a:rPr lang="fr-BE" dirty="0">
                <a:solidFill>
                  <a:srgbClr val="104579"/>
                </a:solidFill>
                <a:latin typeface="Muli" panose="02000503000000000000" pitchFamily="2" charset="0"/>
                <a:cs typeface="Calibri" panose="020F0502020204030204" pitchFamily="34" charset="0"/>
              </a:rPr>
            </a:br>
            <a:r>
              <a:rPr lang="fr-BE" dirty="0">
                <a:solidFill>
                  <a:srgbClr val="104579"/>
                </a:solidFill>
                <a:latin typeface="Muli" panose="02000503000000000000" pitchFamily="2" charset="0"/>
                <a:cs typeface="Calibri" panose="020F0502020204030204" pitchFamily="34" charset="0"/>
              </a:rPr>
              <a:t>dans les trousses de secours et la boite de soins.</a:t>
            </a:r>
            <a:endParaRPr lang="fr-FR" sz="1600" dirty="0">
              <a:solidFill>
                <a:srgbClr val="104579"/>
              </a:solidFill>
              <a:latin typeface="Muli" panose="02000503000000000000" pitchFamily="2" charset="0"/>
            </a:endParaRP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FE5E4C1A-B3E6-DDBD-C871-55CB9BDE85A4}"/>
              </a:ext>
            </a:extLst>
          </p:cNvPr>
          <p:cNvSpPr txBox="1"/>
          <p:nvPr/>
        </p:nvSpPr>
        <p:spPr>
          <a:xfrm>
            <a:off x="594509" y="124564"/>
            <a:ext cx="84327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>
                <a:solidFill>
                  <a:srgbClr val="0B447B"/>
                </a:solidFill>
                <a:latin typeface="Muli" charset="0"/>
                <a:ea typeface="Muli" charset="0"/>
                <a:cs typeface="Muli" charset="0"/>
              </a:rPr>
              <a:t>/ administration des médicaments </a:t>
            </a:r>
            <a:r>
              <a:rPr lang="fr-FR" dirty="0">
                <a:solidFill>
                  <a:srgbClr val="0B447B"/>
                </a:solidFill>
                <a:latin typeface="Muli Light" charset="0"/>
                <a:ea typeface="Muli Light" charset="0"/>
                <a:cs typeface="Muli Light" charset="0"/>
              </a:rPr>
              <a:t>/ 2. médicaments fournis par nos soins</a:t>
            </a:r>
          </a:p>
        </p:txBody>
      </p:sp>
    </p:spTree>
    <p:extLst>
      <p:ext uri="{BB962C8B-B14F-4D97-AF65-F5344CB8AC3E}">
        <p14:creationId xmlns:p14="http://schemas.microsoft.com/office/powerpoint/2010/main" val="403707572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oneTexte 2"/>
          <p:cNvSpPr txBox="1"/>
          <p:nvPr/>
        </p:nvSpPr>
        <p:spPr>
          <a:xfrm>
            <a:off x="77753" y="63559"/>
            <a:ext cx="6872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b="1" dirty="0">
                <a:solidFill>
                  <a:srgbClr val="87C846"/>
                </a:solidFill>
                <a:latin typeface="Muli Black" charset="0"/>
                <a:ea typeface="Muli Black" charset="0"/>
                <a:cs typeface="Muli Black" charset="0"/>
              </a:rPr>
              <a:t>02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EEA414CF-97B0-FFD5-A385-7799BF46CFA4}"/>
              </a:ext>
            </a:extLst>
          </p:cNvPr>
          <p:cNvSpPr txBox="1"/>
          <p:nvPr/>
        </p:nvSpPr>
        <p:spPr>
          <a:xfrm>
            <a:off x="294326" y="760177"/>
            <a:ext cx="8555347" cy="20393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7000"/>
              </a:lnSpc>
              <a:spcBef>
                <a:spcPts val="1200"/>
              </a:spcBef>
              <a:buSzPct val="75000"/>
              <a:defRPr/>
            </a:pPr>
            <a:r>
              <a:rPr lang="fr-BE" sz="2400" b="1" dirty="0">
                <a:solidFill>
                  <a:srgbClr val="0B447B"/>
                </a:solidFill>
                <a:latin typeface="Muli" panose="02000503000000000000" pitchFamily="2" charset="0"/>
              </a:rPr>
              <a:t>Soins en cas de brulure</a:t>
            </a:r>
          </a:p>
          <a:p>
            <a:pPr marL="285750" indent="-285750">
              <a:lnSpc>
                <a:spcPct val="107000"/>
              </a:lnSpc>
              <a:spcBef>
                <a:spcPts val="1200"/>
              </a:spcBef>
              <a:buSzPct val="75000"/>
              <a:buFont typeface="Arial" panose="020B0604020202020204" pitchFamily="34" charset="0"/>
              <a:buChar char="•"/>
              <a:defRPr/>
            </a:pPr>
            <a:r>
              <a:rPr lang="fr-BE" i="1" dirty="0" err="1">
                <a:solidFill>
                  <a:srgbClr val="104579"/>
                </a:solidFill>
                <a:latin typeface="Muli" panose="02000503000000000000" pitchFamily="2" charset="0"/>
                <a:cs typeface="Calibri" panose="020F0502020204030204" pitchFamily="34" charset="0"/>
              </a:rPr>
              <a:t>Cooling</a:t>
            </a:r>
            <a:r>
              <a:rPr lang="fr-BE" i="1" dirty="0">
                <a:solidFill>
                  <a:srgbClr val="104579"/>
                </a:solidFill>
                <a:latin typeface="Muli" panose="02000503000000000000" pitchFamily="2" charset="0"/>
                <a:cs typeface="Calibri" panose="020F0502020204030204" pitchFamily="34" charset="0"/>
              </a:rPr>
              <a:t> </a:t>
            </a:r>
            <a:r>
              <a:rPr lang="fr-BE" dirty="0">
                <a:solidFill>
                  <a:srgbClr val="104579"/>
                </a:solidFill>
                <a:latin typeface="Muli" panose="02000503000000000000" pitchFamily="2" charset="0"/>
                <a:cs typeface="Calibri" panose="020F0502020204030204" pitchFamily="34" charset="0"/>
              </a:rPr>
              <a:t>: 20-20-20</a:t>
            </a:r>
          </a:p>
          <a:p>
            <a:pPr marL="742950" lvl="1" indent="-285750">
              <a:lnSpc>
                <a:spcPct val="107000"/>
              </a:lnSpc>
              <a:spcBef>
                <a:spcPts val="600"/>
              </a:spcBef>
              <a:buSzPct val="75000"/>
              <a:buFont typeface="Arial" panose="020B0604020202020204" pitchFamily="34" charset="0"/>
              <a:buChar char="•"/>
              <a:defRPr/>
            </a:pPr>
            <a:r>
              <a:rPr lang="fr-BE" dirty="0">
                <a:solidFill>
                  <a:srgbClr val="104579"/>
                </a:solidFill>
                <a:latin typeface="Muli" panose="02000503000000000000" pitchFamily="2" charset="0"/>
                <a:cs typeface="Calibri" panose="020F0502020204030204" pitchFamily="34" charset="0"/>
              </a:rPr>
              <a:t>Eau à une température de 20 degrés</a:t>
            </a:r>
          </a:p>
          <a:p>
            <a:pPr marL="742950" lvl="1" indent="-285750">
              <a:lnSpc>
                <a:spcPct val="107000"/>
              </a:lnSpc>
              <a:spcBef>
                <a:spcPts val="600"/>
              </a:spcBef>
              <a:buSzPct val="75000"/>
              <a:buFont typeface="Arial" panose="020B0604020202020204" pitchFamily="34" charset="0"/>
              <a:buChar char="•"/>
              <a:defRPr/>
            </a:pPr>
            <a:r>
              <a:rPr lang="fr-BE" dirty="0">
                <a:solidFill>
                  <a:srgbClr val="104579"/>
                </a:solidFill>
                <a:latin typeface="Muli" panose="02000503000000000000" pitchFamily="2" charset="0"/>
                <a:cs typeface="Calibri" panose="020F0502020204030204" pitchFamily="34" charset="0"/>
              </a:rPr>
              <a:t>Pendant 20 minutes</a:t>
            </a:r>
          </a:p>
          <a:p>
            <a:pPr marL="742950" lvl="1" indent="-285750">
              <a:lnSpc>
                <a:spcPct val="107000"/>
              </a:lnSpc>
              <a:spcBef>
                <a:spcPts val="600"/>
              </a:spcBef>
              <a:buSzPct val="75000"/>
              <a:buFont typeface="Arial" panose="020B0604020202020204" pitchFamily="34" charset="0"/>
              <a:buChar char="•"/>
              <a:defRPr/>
            </a:pPr>
            <a:r>
              <a:rPr lang="fr-BE" dirty="0">
                <a:solidFill>
                  <a:srgbClr val="104579"/>
                </a:solidFill>
                <a:latin typeface="Muli" panose="02000503000000000000" pitchFamily="2" charset="0"/>
                <a:cs typeface="Calibri" panose="020F0502020204030204" pitchFamily="34" charset="0"/>
              </a:rPr>
              <a:t>Avec une distance de 20 cm entre la blessure et le robinet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FE5E4C1A-B3E6-DDBD-C871-55CB9BDE85A4}"/>
              </a:ext>
            </a:extLst>
          </p:cNvPr>
          <p:cNvSpPr txBox="1"/>
          <p:nvPr/>
        </p:nvSpPr>
        <p:spPr>
          <a:xfrm>
            <a:off x="594509" y="124564"/>
            <a:ext cx="84327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>
                <a:solidFill>
                  <a:srgbClr val="0B447B"/>
                </a:solidFill>
                <a:latin typeface="Muli" charset="0"/>
                <a:ea typeface="Muli" charset="0"/>
                <a:cs typeface="Muli" charset="0"/>
              </a:rPr>
              <a:t>/ administration des médicaments </a:t>
            </a:r>
            <a:r>
              <a:rPr lang="fr-FR" dirty="0">
                <a:solidFill>
                  <a:srgbClr val="0B447B"/>
                </a:solidFill>
                <a:latin typeface="Muli Light" charset="0"/>
                <a:ea typeface="Muli Light" charset="0"/>
                <a:cs typeface="Muli Light" charset="0"/>
              </a:rPr>
              <a:t>/ 2. médicaments fournis par nos soins</a:t>
            </a:r>
          </a:p>
        </p:txBody>
      </p:sp>
      <p:pic>
        <p:nvPicPr>
          <p:cNvPr id="5" name="Graphique 4">
            <a:extLst>
              <a:ext uri="{FF2B5EF4-FFF2-40B4-BE49-F238E27FC236}">
                <a16:creationId xmlns:a16="http://schemas.microsoft.com/office/drawing/2014/main" id="{4AAA33FF-3908-48DC-20F5-C757FF5641C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10388" y="3065800"/>
            <a:ext cx="8552035" cy="29279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368587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oneTexte 2"/>
          <p:cNvSpPr txBox="1"/>
          <p:nvPr/>
        </p:nvSpPr>
        <p:spPr>
          <a:xfrm>
            <a:off x="77753" y="63559"/>
            <a:ext cx="6872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b="1" dirty="0">
                <a:solidFill>
                  <a:srgbClr val="87C846"/>
                </a:solidFill>
                <a:latin typeface="Muli Black" charset="0"/>
                <a:ea typeface="Muli Black" charset="0"/>
                <a:cs typeface="Muli Black" charset="0"/>
              </a:rPr>
              <a:t>02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EEA414CF-97B0-FFD5-A385-7799BF46CFA4}"/>
              </a:ext>
            </a:extLst>
          </p:cNvPr>
          <p:cNvSpPr txBox="1"/>
          <p:nvPr/>
        </p:nvSpPr>
        <p:spPr>
          <a:xfrm>
            <a:off x="440871" y="1229675"/>
            <a:ext cx="8262257" cy="49415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7000"/>
              </a:lnSpc>
              <a:spcBef>
                <a:spcPts val="1200"/>
              </a:spcBef>
              <a:buSzPct val="75000"/>
              <a:defRPr/>
            </a:pPr>
            <a:r>
              <a:rPr lang="fr-BE" sz="2400" b="1" dirty="0">
                <a:solidFill>
                  <a:srgbClr val="0B447B"/>
                </a:solidFill>
                <a:latin typeface="Muli" panose="02000503000000000000" pitchFamily="2" charset="0"/>
              </a:rPr>
              <a:t>Conditions</a:t>
            </a:r>
            <a:r>
              <a:rPr lang="fr-BE" sz="2400" dirty="0">
                <a:solidFill>
                  <a:srgbClr val="0B447B"/>
                </a:solidFill>
                <a:latin typeface="Muli" panose="02000503000000000000" pitchFamily="2" charset="0"/>
              </a:rPr>
              <a:t> :</a:t>
            </a:r>
          </a:p>
          <a:p>
            <a:pPr marL="342900" indent="-342900">
              <a:lnSpc>
                <a:spcPct val="107000"/>
              </a:lnSpc>
              <a:spcBef>
                <a:spcPts val="1800"/>
              </a:spcBef>
              <a:buClr>
                <a:srgbClr val="FF9900"/>
              </a:buClr>
              <a:buSzPct val="75000"/>
              <a:buFont typeface="Arial" panose="020B0604020202020204" pitchFamily="34" charset="0"/>
              <a:buChar char="•"/>
              <a:defRPr/>
            </a:pPr>
            <a:r>
              <a:rPr lang="fr-BE" sz="2400" dirty="0">
                <a:solidFill>
                  <a:srgbClr val="0B447B"/>
                </a:solidFill>
                <a:latin typeface="Muli" panose="02000503000000000000" pitchFamily="2" charset="0"/>
              </a:rPr>
              <a:t>Communiquer la liste à l’avance aux </a:t>
            </a:r>
            <a:r>
              <a:rPr lang="fr-BE" sz="2400" b="1" dirty="0">
                <a:solidFill>
                  <a:srgbClr val="0B447B"/>
                </a:solidFill>
                <a:latin typeface="Muli" panose="02000503000000000000" pitchFamily="2" charset="0"/>
              </a:rPr>
              <a:t>parents,</a:t>
            </a:r>
            <a:br>
              <a:rPr lang="fr-BE" sz="2400" b="1" dirty="0">
                <a:solidFill>
                  <a:srgbClr val="0B447B"/>
                </a:solidFill>
                <a:latin typeface="Muli" panose="02000503000000000000" pitchFamily="2" charset="0"/>
              </a:rPr>
            </a:br>
            <a:r>
              <a:rPr lang="fr-BE" sz="2400" dirty="0">
                <a:solidFill>
                  <a:srgbClr val="0B447B"/>
                </a:solidFill>
                <a:latin typeface="Muli" panose="02000503000000000000" pitchFamily="2" charset="0"/>
              </a:rPr>
              <a:t>via la fiche santé, pour obtenir leur accord</a:t>
            </a:r>
          </a:p>
          <a:p>
            <a:pPr marL="342900" indent="-342900">
              <a:lnSpc>
                <a:spcPct val="107000"/>
              </a:lnSpc>
              <a:spcBef>
                <a:spcPts val="1800"/>
              </a:spcBef>
              <a:buClr>
                <a:srgbClr val="FF9900"/>
              </a:buClr>
              <a:buSzPct val="75000"/>
              <a:buFont typeface="Arial" panose="020B0604020202020204" pitchFamily="34" charset="0"/>
              <a:buChar char="•"/>
              <a:defRPr/>
            </a:pPr>
            <a:r>
              <a:rPr lang="fr-BE" sz="2400" dirty="0">
                <a:solidFill>
                  <a:srgbClr val="0B447B"/>
                </a:solidFill>
                <a:latin typeface="Muli" panose="02000503000000000000" pitchFamily="2" charset="0"/>
              </a:rPr>
              <a:t>Administrer uniquement les médicaments de la </a:t>
            </a:r>
            <a:r>
              <a:rPr lang="fr-BE" sz="2400" b="1" dirty="0">
                <a:solidFill>
                  <a:srgbClr val="0B447B"/>
                </a:solidFill>
                <a:latin typeface="Muli" panose="02000503000000000000" pitchFamily="2" charset="0"/>
              </a:rPr>
              <a:t>liste</a:t>
            </a:r>
            <a:r>
              <a:rPr lang="fr-BE" sz="2400" dirty="0">
                <a:solidFill>
                  <a:srgbClr val="0B447B"/>
                </a:solidFill>
                <a:latin typeface="Muli" panose="02000503000000000000" pitchFamily="2" charset="0"/>
              </a:rPr>
              <a:t> aux doses indiquées</a:t>
            </a:r>
          </a:p>
          <a:p>
            <a:pPr marL="342900" indent="-342900">
              <a:lnSpc>
                <a:spcPct val="107000"/>
              </a:lnSpc>
              <a:spcBef>
                <a:spcPts val="1800"/>
              </a:spcBef>
              <a:buClr>
                <a:srgbClr val="FF9900"/>
              </a:buClr>
              <a:buSzPct val="75000"/>
              <a:buFont typeface="Arial" panose="020B0604020202020204" pitchFamily="34" charset="0"/>
              <a:buChar char="•"/>
              <a:defRPr/>
            </a:pPr>
            <a:r>
              <a:rPr lang="fr-BE" sz="2400" dirty="0">
                <a:solidFill>
                  <a:srgbClr val="0B447B"/>
                </a:solidFill>
                <a:latin typeface="Muli" panose="02000503000000000000" pitchFamily="2" charset="0"/>
              </a:rPr>
              <a:t>Contacter immédiatement le </a:t>
            </a:r>
            <a:r>
              <a:rPr lang="fr-BE" sz="2400" b="1" dirty="0">
                <a:solidFill>
                  <a:srgbClr val="0B447B"/>
                </a:solidFill>
                <a:latin typeface="Muli" panose="02000503000000000000" pitchFamily="2" charset="0"/>
              </a:rPr>
              <a:t>médecin</a:t>
            </a:r>
            <a:br>
              <a:rPr lang="fr-BE" sz="2400" b="1" dirty="0">
                <a:solidFill>
                  <a:srgbClr val="0B447B"/>
                </a:solidFill>
                <a:latin typeface="Muli" panose="02000503000000000000" pitchFamily="2" charset="0"/>
              </a:rPr>
            </a:br>
            <a:r>
              <a:rPr lang="fr-BE" sz="2400" dirty="0">
                <a:solidFill>
                  <a:srgbClr val="0B447B"/>
                </a:solidFill>
                <a:latin typeface="Muli" panose="02000503000000000000" pitchFamily="2" charset="0"/>
              </a:rPr>
              <a:t>en cas de doute</a:t>
            </a:r>
          </a:p>
          <a:p>
            <a:pPr marL="342900" indent="-342900">
              <a:lnSpc>
                <a:spcPct val="107000"/>
              </a:lnSpc>
              <a:spcBef>
                <a:spcPts val="1800"/>
              </a:spcBef>
              <a:buClr>
                <a:srgbClr val="FF9900"/>
              </a:buClr>
              <a:buSzPct val="75000"/>
              <a:buFont typeface="Arial" panose="020B0604020202020204" pitchFamily="34" charset="0"/>
              <a:buChar char="•"/>
              <a:defRPr/>
            </a:pPr>
            <a:r>
              <a:rPr lang="fr-BE" sz="2400" dirty="0">
                <a:solidFill>
                  <a:srgbClr val="0B447B"/>
                </a:solidFill>
                <a:latin typeface="Muli" panose="02000503000000000000" pitchFamily="2" charset="0"/>
              </a:rPr>
              <a:t>Ne pas administrer ces médicaments</a:t>
            </a:r>
            <a:br>
              <a:rPr lang="fr-BE" sz="2400" dirty="0">
                <a:solidFill>
                  <a:srgbClr val="0B447B"/>
                </a:solidFill>
                <a:latin typeface="Muli" panose="02000503000000000000" pitchFamily="2" charset="0"/>
              </a:rPr>
            </a:br>
            <a:r>
              <a:rPr lang="fr-BE" sz="2400" dirty="0">
                <a:solidFill>
                  <a:srgbClr val="0B447B"/>
                </a:solidFill>
                <a:latin typeface="Muli" panose="02000503000000000000" pitchFamily="2" charset="0"/>
              </a:rPr>
              <a:t>plus de </a:t>
            </a:r>
            <a:r>
              <a:rPr lang="fr-BE" sz="2400" b="1" dirty="0">
                <a:solidFill>
                  <a:srgbClr val="0B447B"/>
                </a:solidFill>
                <a:latin typeface="Muli" panose="02000503000000000000" pitchFamily="2" charset="0"/>
              </a:rPr>
              <a:t>deux jours</a:t>
            </a:r>
            <a:r>
              <a:rPr lang="fr-BE" sz="2400" dirty="0">
                <a:solidFill>
                  <a:srgbClr val="0B447B"/>
                </a:solidFill>
                <a:latin typeface="Muli" panose="02000503000000000000" pitchFamily="2" charset="0"/>
              </a:rPr>
              <a:t> sans avis médical</a:t>
            </a:r>
          </a:p>
          <a:p>
            <a:pPr algn="ctr"/>
            <a:endParaRPr lang="fr-FR" sz="2400" dirty="0">
              <a:solidFill>
                <a:srgbClr val="0B447B"/>
              </a:solidFill>
              <a:latin typeface="Muli" panose="02000503000000000000" pitchFamily="2" charset="0"/>
              <a:ea typeface="Muli Light" charset="0"/>
              <a:cs typeface="Muli Light" charset="0"/>
            </a:endParaRP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FE5E4C1A-B3E6-DDBD-C871-55CB9BDE85A4}"/>
              </a:ext>
            </a:extLst>
          </p:cNvPr>
          <p:cNvSpPr txBox="1"/>
          <p:nvPr/>
        </p:nvSpPr>
        <p:spPr>
          <a:xfrm>
            <a:off x="594509" y="124564"/>
            <a:ext cx="84327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>
                <a:solidFill>
                  <a:srgbClr val="0B447B"/>
                </a:solidFill>
                <a:latin typeface="Muli" charset="0"/>
                <a:ea typeface="Muli" charset="0"/>
                <a:cs typeface="Muli" charset="0"/>
              </a:rPr>
              <a:t>/ administration des médicaments </a:t>
            </a:r>
            <a:r>
              <a:rPr lang="fr-FR" dirty="0">
                <a:solidFill>
                  <a:srgbClr val="0B447B"/>
                </a:solidFill>
                <a:latin typeface="Muli Light" charset="0"/>
                <a:ea typeface="Muli Light" charset="0"/>
                <a:cs typeface="Muli Light" charset="0"/>
              </a:rPr>
              <a:t>/ 3. points d’attention</a:t>
            </a:r>
          </a:p>
        </p:txBody>
      </p:sp>
    </p:spTree>
    <p:extLst>
      <p:ext uri="{BB962C8B-B14F-4D97-AF65-F5344CB8AC3E}">
        <p14:creationId xmlns:p14="http://schemas.microsoft.com/office/powerpoint/2010/main" val="249017607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/>
          <p:cNvSpPr txBox="1"/>
          <p:nvPr/>
        </p:nvSpPr>
        <p:spPr>
          <a:xfrm>
            <a:off x="778757" y="3537737"/>
            <a:ext cx="756081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b="1" dirty="0">
                <a:solidFill>
                  <a:srgbClr val="87C846"/>
                </a:solidFill>
                <a:latin typeface="Muli ExtraLight" pitchFamily="2" charset="0"/>
                <a:ea typeface="Muli Black" charset="0"/>
                <a:cs typeface="Muli Black" charset="0"/>
              </a:rPr>
              <a:t>Composition des</a:t>
            </a:r>
            <a:br>
              <a:rPr lang="fr-FR" sz="3200" b="1" dirty="0">
                <a:solidFill>
                  <a:srgbClr val="87C846"/>
                </a:solidFill>
                <a:latin typeface="Muli ExtraLight" pitchFamily="2" charset="0"/>
                <a:ea typeface="Muli Black" charset="0"/>
                <a:cs typeface="Muli Black" charset="0"/>
              </a:rPr>
            </a:br>
            <a:r>
              <a:rPr lang="fr-FR" sz="3200" b="1" dirty="0">
                <a:solidFill>
                  <a:srgbClr val="87C846"/>
                </a:solidFill>
                <a:latin typeface="Muli ExtraLight" pitchFamily="2" charset="0"/>
                <a:ea typeface="Muli Black" charset="0"/>
                <a:cs typeface="Muli Black" charset="0"/>
              </a:rPr>
              <a:t>boite de soins et trousses de secours</a:t>
            </a:r>
            <a:endParaRPr lang="fr-FR" sz="3200" b="1" dirty="0">
              <a:solidFill>
                <a:srgbClr val="87C846"/>
              </a:solidFill>
              <a:latin typeface="Muli Black" charset="0"/>
              <a:ea typeface="Muli Black" charset="0"/>
              <a:cs typeface="Muli Black" charset="0"/>
            </a:endParaRPr>
          </a:p>
        </p:txBody>
      </p:sp>
      <p:sp>
        <p:nvSpPr>
          <p:cNvPr id="3" name="ZoneTexte 2"/>
          <p:cNvSpPr txBox="1"/>
          <p:nvPr/>
        </p:nvSpPr>
        <p:spPr>
          <a:xfrm>
            <a:off x="3753669" y="2337409"/>
            <a:ext cx="161099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7200" dirty="0">
                <a:solidFill>
                  <a:schemeClr val="bg1"/>
                </a:solidFill>
                <a:latin typeface="Muli Light" charset="0"/>
                <a:ea typeface="Muli Light" charset="0"/>
                <a:cs typeface="Muli Light" charset="0"/>
              </a:rPr>
              <a:t>03</a:t>
            </a:r>
          </a:p>
        </p:txBody>
      </p:sp>
    </p:spTree>
    <p:extLst>
      <p:ext uri="{BB962C8B-B14F-4D97-AF65-F5344CB8AC3E}">
        <p14:creationId xmlns:p14="http://schemas.microsoft.com/office/powerpoint/2010/main" val="244743267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oneTexte 2"/>
          <p:cNvSpPr txBox="1"/>
          <p:nvPr/>
        </p:nvSpPr>
        <p:spPr>
          <a:xfrm>
            <a:off x="77753" y="63559"/>
            <a:ext cx="6872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b="1" dirty="0">
                <a:solidFill>
                  <a:srgbClr val="87C846"/>
                </a:solidFill>
                <a:latin typeface="Muli Black" charset="0"/>
                <a:ea typeface="Muli Black" charset="0"/>
                <a:cs typeface="Muli Black" charset="0"/>
              </a:rPr>
              <a:t>03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EEA414CF-97B0-FFD5-A385-7799BF46CFA4}"/>
              </a:ext>
            </a:extLst>
          </p:cNvPr>
          <p:cNvSpPr txBox="1"/>
          <p:nvPr/>
        </p:nvSpPr>
        <p:spPr>
          <a:xfrm>
            <a:off x="421388" y="934112"/>
            <a:ext cx="8262257" cy="5030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7000"/>
              </a:lnSpc>
              <a:spcBef>
                <a:spcPts val="1200"/>
              </a:spcBef>
              <a:buSzPct val="75000"/>
              <a:defRPr/>
            </a:pPr>
            <a:r>
              <a:rPr lang="fr-BE" sz="2400" b="1" dirty="0">
                <a:solidFill>
                  <a:srgbClr val="0B447B"/>
                </a:solidFill>
                <a:latin typeface="Muli" panose="02000503000000000000" pitchFamily="2" charset="0"/>
              </a:rPr>
              <a:t>Conservation</a:t>
            </a:r>
            <a:r>
              <a:rPr lang="fr-BE" sz="2400" dirty="0">
                <a:solidFill>
                  <a:srgbClr val="0B447B"/>
                </a:solidFill>
                <a:latin typeface="Muli" panose="02000503000000000000" pitchFamily="2" charset="0"/>
              </a:rPr>
              <a:t> :</a:t>
            </a:r>
          </a:p>
          <a:p>
            <a:pPr marL="342900" indent="-342900">
              <a:lnSpc>
                <a:spcPct val="107000"/>
              </a:lnSpc>
              <a:spcBef>
                <a:spcPts val="600"/>
              </a:spcBef>
              <a:buClr>
                <a:srgbClr val="FF9900"/>
              </a:buClr>
              <a:buSzPct val="75000"/>
              <a:buFont typeface="Arial" panose="020B0604020202020204" pitchFamily="34" charset="0"/>
              <a:buChar char="•"/>
              <a:defRPr/>
            </a:pPr>
            <a:r>
              <a:rPr lang="fr-BE" sz="2400" dirty="0">
                <a:solidFill>
                  <a:srgbClr val="0B447B"/>
                </a:solidFill>
                <a:latin typeface="Muli" panose="02000503000000000000" pitchFamily="2" charset="0"/>
              </a:rPr>
              <a:t>dans un lieu sec</a:t>
            </a:r>
          </a:p>
          <a:p>
            <a:pPr marL="342900" indent="-342900">
              <a:lnSpc>
                <a:spcPct val="107000"/>
              </a:lnSpc>
              <a:spcBef>
                <a:spcPts val="600"/>
              </a:spcBef>
              <a:buClr>
                <a:srgbClr val="FF9900"/>
              </a:buClr>
              <a:buSzPct val="75000"/>
              <a:buFont typeface="Arial" panose="020B0604020202020204" pitchFamily="34" charset="0"/>
              <a:buChar char="•"/>
              <a:defRPr/>
            </a:pPr>
            <a:r>
              <a:rPr lang="fr-BE" sz="2400" dirty="0">
                <a:solidFill>
                  <a:srgbClr val="0B447B"/>
                </a:solidFill>
                <a:latin typeface="Muli" panose="02000503000000000000" pitchFamily="2" charset="0"/>
              </a:rPr>
              <a:t>hors de portée des participants</a:t>
            </a:r>
          </a:p>
          <a:p>
            <a:pPr marL="342900" indent="-342900">
              <a:lnSpc>
                <a:spcPct val="107000"/>
              </a:lnSpc>
              <a:spcBef>
                <a:spcPts val="600"/>
              </a:spcBef>
              <a:buClr>
                <a:srgbClr val="FF9900"/>
              </a:buClr>
              <a:buSzPct val="75000"/>
              <a:buFont typeface="Arial" panose="020B0604020202020204" pitchFamily="34" charset="0"/>
              <a:buChar char="•"/>
              <a:defRPr/>
            </a:pPr>
            <a:r>
              <a:rPr lang="fr-BE" sz="2400" dirty="0">
                <a:solidFill>
                  <a:srgbClr val="0B447B"/>
                </a:solidFill>
                <a:latin typeface="Muli" panose="02000503000000000000" pitchFamily="2" charset="0"/>
              </a:rPr>
              <a:t>loin des grandes variations de température</a:t>
            </a:r>
          </a:p>
          <a:p>
            <a:pPr>
              <a:lnSpc>
                <a:spcPct val="107000"/>
              </a:lnSpc>
              <a:spcBef>
                <a:spcPts val="1800"/>
              </a:spcBef>
              <a:buClr>
                <a:srgbClr val="FF9900"/>
              </a:buClr>
              <a:buSzPct val="75000"/>
              <a:defRPr/>
            </a:pPr>
            <a:r>
              <a:rPr lang="fr-BE" sz="2400" b="1" dirty="0">
                <a:solidFill>
                  <a:srgbClr val="0B447B"/>
                </a:solidFill>
                <a:latin typeface="Muli" panose="02000503000000000000" pitchFamily="2" charset="0"/>
              </a:rPr>
              <a:t>Précautions </a:t>
            </a:r>
            <a:r>
              <a:rPr lang="fr-BE" sz="2400" dirty="0">
                <a:solidFill>
                  <a:srgbClr val="0B447B"/>
                </a:solidFill>
                <a:latin typeface="Muli" panose="02000503000000000000" pitchFamily="2" charset="0"/>
              </a:rPr>
              <a:t>:</a:t>
            </a:r>
          </a:p>
          <a:p>
            <a:pPr marL="342900" lvl="0" indent="-342900">
              <a:lnSpc>
                <a:spcPct val="107000"/>
              </a:lnSpc>
              <a:spcBef>
                <a:spcPts val="600"/>
              </a:spcBef>
              <a:buClr>
                <a:srgbClr val="FF9900"/>
              </a:buClr>
              <a:buSzPct val="75000"/>
              <a:buFont typeface="Arial" panose="020B0604020202020204" pitchFamily="34" charset="0"/>
              <a:buChar char="•"/>
              <a:defRPr/>
            </a:pPr>
            <a:r>
              <a:rPr lang="fr-BE" sz="2400" dirty="0">
                <a:solidFill>
                  <a:srgbClr val="0B447B"/>
                </a:solidFill>
                <a:latin typeface="Muli" panose="02000503000000000000" pitchFamily="2" charset="0"/>
              </a:rPr>
              <a:t>Séparer les différentes </a:t>
            </a:r>
            <a:r>
              <a:rPr lang="fr-BE" sz="2400" b="1" dirty="0">
                <a:solidFill>
                  <a:srgbClr val="0B447B"/>
                </a:solidFill>
                <a:latin typeface="Muli" panose="02000503000000000000" pitchFamily="2" charset="0"/>
              </a:rPr>
              <a:t>catégories</a:t>
            </a:r>
            <a:r>
              <a:rPr lang="fr-BE" sz="2400" dirty="0">
                <a:solidFill>
                  <a:srgbClr val="0B447B"/>
                </a:solidFill>
                <a:latin typeface="Muli" panose="02000503000000000000" pitchFamily="2" charset="0"/>
              </a:rPr>
              <a:t> de composants dans des compartiments bien distincts : hygiène, plaies, brulures, hémorragies, etc. </a:t>
            </a:r>
          </a:p>
          <a:p>
            <a:pPr marL="342900" lvl="0" indent="-342900">
              <a:lnSpc>
                <a:spcPct val="107000"/>
              </a:lnSpc>
              <a:spcBef>
                <a:spcPts val="600"/>
              </a:spcBef>
              <a:buClr>
                <a:srgbClr val="FF9900"/>
              </a:buClr>
              <a:buSzPct val="75000"/>
              <a:buFont typeface="Arial" panose="020B0604020202020204" pitchFamily="34" charset="0"/>
              <a:buChar char="•"/>
              <a:defRPr/>
            </a:pPr>
            <a:r>
              <a:rPr lang="fr-BE" sz="2400" dirty="0">
                <a:solidFill>
                  <a:srgbClr val="0B447B"/>
                </a:solidFill>
                <a:latin typeface="Muli" panose="02000503000000000000" pitchFamily="2" charset="0"/>
              </a:rPr>
              <a:t>Contrôler régulièrement le contenu de la boite de soins pour remplacer immédiatement les produits qui sont </a:t>
            </a:r>
            <a:r>
              <a:rPr lang="fr-BE" sz="2400" b="1" dirty="0">
                <a:solidFill>
                  <a:srgbClr val="0B447B"/>
                </a:solidFill>
                <a:latin typeface="Muli" panose="02000503000000000000" pitchFamily="2" charset="0"/>
              </a:rPr>
              <a:t>périmés</a:t>
            </a:r>
            <a:r>
              <a:rPr lang="fr-BE" sz="2400" dirty="0">
                <a:solidFill>
                  <a:srgbClr val="0B447B"/>
                </a:solidFill>
                <a:latin typeface="Muli" panose="02000503000000000000" pitchFamily="2" charset="0"/>
              </a:rPr>
              <a:t> ou utilisés.  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FE5E4C1A-B3E6-DDBD-C871-55CB9BDE85A4}"/>
              </a:ext>
            </a:extLst>
          </p:cNvPr>
          <p:cNvSpPr txBox="1"/>
          <p:nvPr/>
        </p:nvSpPr>
        <p:spPr>
          <a:xfrm>
            <a:off x="594509" y="124564"/>
            <a:ext cx="84327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>
                <a:solidFill>
                  <a:srgbClr val="0B447B"/>
                </a:solidFill>
                <a:latin typeface="Muli" charset="0"/>
                <a:ea typeface="Muli" charset="0"/>
                <a:cs typeface="Muli" charset="0"/>
              </a:rPr>
              <a:t>/ boite de soins et trousses de secours </a:t>
            </a:r>
            <a:r>
              <a:rPr lang="fr-FR" dirty="0">
                <a:solidFill>
                  <a:srgbClr val="0B447B"/>
                </a:solidFill>
                <a:latin typeface="Muli Light" charset="0"/>
                <a:ea typeface="Muli Light" charset="0"/>
                <a:cs typeface="Muli Light" charset="0"/>
              </a:rPr>
              <a:t>/ conservation et précautions</a:t>
            </a:r>
          </a:p>
        </p:txBody>
      </p:sp>
    </p:spTree>
    <p:extLst>
      <p:ext uri="{BB962C8B-B14F-4D97-AF65-F5344CB8AC3E}">
        <p14:creationId xmlns:p14="http://schemas.microsoft.com/office/powerpoint/2010/main" val="11656648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oneTexte 2"/>
          <p:cNvSpPr txBox="1"/>
          <p:nvPr/>
        </p:nvSpPr>
        <p:spPr>
          <a:xfrm>
            <a:off x="77753" y="63559"/>
            <a:ext cx="6872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b="1" dirty="0">
                <a:solidFill>
                  <a:srgbClr val="87C846"/>
                </a:solidFill>
                <a:latin typeface="Muli Black" charset="0"/>
                <a:ea typeface="Muli Black" charset="0"/>
                <a:cs typeface="Muli Black" charset="0"/>
              </a:rPr>
              <a:t>03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EEA414CF-97B0-FFD5-A385-7799BF46CFA4}"/>
              </a:ext>
            </a:extLst>
          </p:cNvPr>
          <p:cNvSpPr txBox="1"/>
          <p:nvPr/>
        </p:nvSpPr>
        <p:spPr>
          <a:xfrm>
            <a:off x="440871" y="1229675"/>
            <a:ext cx="8262257" cy="39601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7000"/>
              </a:lnSpc>
              <a:spcBef>
                <a:spcPts val="1200"/>
              </a:spcBef>
              <a:spcAft>
                <a:spcPts val="300"/>
              </a:spcAft>
              <a:buSzPct val="75000"/>
              <a:defRPr/>
            </a:pPr>
            <a:r>
              <a:rPr lang="fr-BE" sz="2400" b="1" dirty="0">
                <a:solidFill>
                  <a:srgbClr val="0B447B"/>
                </a:solidFill>
                <a:latin typeface="Muli" panose="02000503000000000000" pitchFamily="2" charset="0"/>
              </a:rPr>
              <a:t>Répartition :</a:t>
            </a:r>
          </a:p>
          <a:p>
            <a:pPr marL="342900" lvl="0" indent="-342900">
              <a:lnSpc>
                <a:spcPct val="107000"/>
              </a:lnSpc>
              <a:spcBef>
                <a:spcPts val="1800"/>
              </a:spcBef>
              <a:buClr>
                <a:srgbClr val="FF9900"/>
              </a:buClr>
              <a:buSzPct val="75000"/>
              <a:buFont typeface="Arial" panose="020B0604020202020204" pitchFamily="34" charset="0"/>
              <a:buChar char="•"/>
              <a:defRPr/>
            </a:pPr>
            <a:r>
              <a:rPr lang="fr-BE" sz="2400" dirty="0">
                <a:solidFill>
                  <a:srgbClr val="0B447B"/>
                </a:solidFill>
                <a:latin typeface="Muli" panose="02000503000000000000" pitchFamily="2" charset="0"/>
              </a:rPr>
              <a:t>Boite de soins : sur le lieu d’animation principal</a:t>
            </a:r>
          </a:p>
          <a:p>
            <a:pPr marL="342900" lvl="0" indent="-342900">
              <a:lnSpc>
                <a:spcPct val="107000"/>
              </a:lnSpc>
              <a:spcBef>
                <a:spcPts val="1800"/>
              </a:spcBef>
              <a:buClr>
                <a:srgbClr val="FF9900"/>
              </a:buClr>
              <a:buSzPct val="75000"/>
              <a:buFont typeface="Arial" panose="020B0604020202020204" pitchFamily="34" charset="0"/>
              <a:buChar char="•"/>
              <a:defRPr/>
            </a:pPr>
            <a:r>
              <a:rPr lang="fr-BE" sz="2400" dirty="0">
                <a:solidFill>
                  <a:srgbClr val="0B447B"/>
                </a:solidFill>
                <a:latin typeface="Muli" panose="02000503000000000000" pitchFamily="2" charset="0"/>
              </a:rPr>
              <a:t>Trousses de secours (1/groupe) : emportées lors des déplacements</a:t>
            </a:r>
          </a:p>
          <a:p>
            <a:pPr marL="342900" lvl="0" indent="-342900">
              <a:lnSpc>
                <a:spcPct val="107000"/>
              </a:lnSpc>
              <a:spcBef>
                <a:spcPts val="1800"/>
              </a:spcBef>
              <a:spcAft>
                <a:spcPts val="800"/>
              </a:spcAft>
              <a:buClr>
                <a:srgbClr val="FF9900"/>
              </a:buClr>
              <a:buSzPct val="75000"/>
              <a:buFont typeface="Arial" panose="020B0604020202020204" pitchFamily="34" charset="0"/>
              <a:buChar char="•"/>
              <a:defRPr/>
            </a:pPr>
            <a:r>
              <a:rPr lang="fr-BE" sz="2400" dirty="0">
                <a:solidFill>
                  <a:srgbClr val="0B447B"/>
                </a:solidFill>
                <a:latin typeface="Muli" panose="02000503000000000000" pitchFamily="2" charset="0"/>
              </a:rPr>
              <a:t>Médicaments spécifiques à un participant en cours de traitement : mis séparément des autres produits afin d’éviter toute confusion / remis aux parents après les activités</a:t>
            </a:r>
            <a:endParaRPr lang="fr-FR" sz="2400" dirty="0">
              <a:solidFill>
                <a:srgbClr val="0B447B"/>
              </a:solidFill>
              <a:latin typeface="Muli" panose="02000503000000000000" pitchFamily="2" charset="0"/>
            </a:endParaRP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FE5E4C1A-B3E6-DDBD-C871-55CB9BDE85A4}"/>
              </a:ext>
            </a:extLst>
          </p:cNvPr>
          <p:cNvSpPr txBox="1"/>
          <p:nvPr/>
        </p:nvSpPr>
        <p:spPr>
          <a:xfrm>
            <a:off x="594509" y="124564"/>
            <a:ext cx="84327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>
                <a:solidFill>
                  <a:srgbClr val="0B447B"/>
                </a:solidFill>
                <a:latin typeface="Muli" charset="0"/>
                <a:ea typeface="Muli" charset="0"/>
                <a:cs typeface="Muli" charset="0"/>
              </a:rPr>
              <a:t>/ boite de soins et trousses de secours </a:t>
            </a:r>
            <a:r>
              <a:rPr lang="fr-FR" dirty="0">
                <a:solidFill>
                  <a:srgbClr val="0B447B"/>
                </a:solidFill>
                <a:latin typeface="Muli Light" charset="0"/>
                <a:ea typeface="Muli Light" charset="0"/>
                <a:cs typeface="Muli Light" charset="0"/>
              </a:rPr>
              <a:t>/ répartition</a:t>
            </a:r>
          </a:p>
        </p:txBody>
      </p:sp>
    </p:spTree>
    <p:extLst>
      <p:ext uri="{BB962C8B-B14F-4D97-AF65-F5344CB8AC3E}">
        <p14:creationId xmlns:p14="http://schemas.microsoft.com/office/powerpoint/2010/main" val="308829165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/>
          <p:cNvSpPr txBox="1"/>
          <p:nvPr/>
        </p:nvSpPr>
        <p:spPr>
          <a:xfrm>
            <a:off x="594509" y="124564"/>
            <a:ext cx="82622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>
                <a:solidFill>
                  <a:srgbClr val="0B447B"/>
                </a:solidFill>
                <a:latin typeface="Muli" charset="0"/>
                <a:ea typeface="Muli" charset="0"/>
                <a:cs typeface="Muli" charset="0"/>
              </a:rPr>
              <a:t>/ cadre de gestion des soins en centre de vacances / </a:t>
            </a:r>
            <a:r>
              <a:rPr lang="fr-FR" dirty="0">
                <a:solidFill>
                  <a:srgbClr val="0B447B"/>
                </a:solidFill>
                <a:latin typeface="Muli" charset="0"/>
                <a:ea typeface="Muli" charset="0"/>
                <a:cs typeface="Muli" charset="0"/>
              </a:rPr>
              <a:t>cinq cha</a:t>
            </a:r>
            <a:r>
              <a:rPr lang="fr-FR" dirty="0">
                <a:solidFill>
                  <a:srgbClr val="0B447B"/>
                </a:solidFill>
                <a:latin typeface="Muli Light" charset="0"/>
                <a:ea typeface="Muli Light" charset="0"/>
                <a:cs typeface="Muli Light" charset="0"/>
              </a:rPr>
              <a:t>pitres</a:t>
            </a:r>
          </a:p>
        </p:txBody>
      </p:sp>
      <p:sp>
        <p:nvSpPr>
          <p:cNvPr id="3" name="ZoneTexte 2"/>
          <p:cNvSpPr txBox="1"/>
          <p:nvPr/>
        </p:nvSpPr>
        <p:spPr>
          <a:xfrm>
            <a:off x="77753" y="63559"/>
            <a:ext cx="6872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b="1" dirty="0">
                <a:solidFill>
                  <a:srgbClr val="87C846"/>
                </a:solidFill>
                <a:latin typeface="Muli Black" charset="0"/>
                <a:ea typeface="Muli Black" charset="0"/>
                <a:cs typeface="Muli Black" charset="0"/>
              </a:rPr>
              <a:t>00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EEA414CF-97B0-FFD5-A385-7799BF46CFA4}"/>
              </a:ext>
            </a:extLst>
          </p:cNvPr>
          <p:cNvSpPr txBox="1"/>
          <p:nvPr/>
        </p:nvSpPr>
        <p:spPr>
          <a:xfrm>
            <a:off x="421388" y="1015778"/>
            <a:ext cx="8262257" cy="49552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spcBef>
                <a:spcPts val="1800"/>
              </a:spcBef>
              <a:buSzPct val="75000"/>
              <a:buFont typeface="+mj-lt"/>
              <a:buAutoNum type="arabicPeriod"/>
              <a:defRPr/>
            </a:pPr>
            <a:r>
              <a:rPr lang="fr-BE" sz="3200" dirty="0">
                <a:solidFill>
                  <a:srgbClr val="0B447B"/>
                </a:solidFill>
                <a:latin typeface="Muli Light" charset="0"/>
              </a:rPr>
              <a:t>Une gestion en personne prudente et raisonnable</a:t>
            </a:r>
          </a:p>
          <a:p>
            <a:pPr marL="514350" indent="-514350">
              <a:spcBef>
                <a:spcPts val="1800"/>
              </a:spcBef>
              <a:buSzPct val="75000"/>
              <a:buFont typeface="+mj-lt"/>
              <a:buAutoNum type="arabicPeriod"/>
              <a:defRPr/>
            </a:pPr>
            <a:r>
              <a:rPr lang="fr-BE" sz="3200" dirty="0">
                <a:solidFill>
                  <a:srgbClr val="0B447B"/>
                </a:solidFill>
                <a:latin typeface="Muli Light" charset="0"/>
              </a:rPr>
              <a:t>Administration des médicaments</a:t>
            </a:r>
          </a:p>
          <a:p>
            <a:pPr marL="514350" indent="-514350">
              <a:spcBef>
                <a:spcPts val="1800"/>
              </a:spcBef>
              <a:buSzPct val="75000"/>
              <a:buFont typeface="+mj-lt"/>
              <a:buAutoNum type="arabicPeriod"/>
              <a:defRPr/>
            </a:pPr>
            <a:r>
              <a:rPr lang="fr-BE" sz="3200" dirty="0">
                <a:solidFill>
                  <a:srgbClr val="0B447B"/>
                </a:solidFill>
                <a:latin typeface="Muli Light" charset="0"/>
              </a:rPr>
              <a:t>Composition des boite de soins</a:t>
            </a:r>
            <a:br>
              <a:rPr lang="fr-BE" sz="3200" dirty="0">
                <a:solidFill>
                  <a:srgbClr val="0B447B"/>
                </a:solidFill>
                <a:latin typeface="Muli Light" charset="0"/>
              </a:rPr>
            </a:br>
            <a:r>
              <a:rPr lang="fr-BE" sz="3200" dirty="0">
                <a:solidFill>
                  <a:srgbClr val="0B447B"/>
                </a:solidFill>
                <a:latin typeface="Muli Light" charset="0"/>
              </a:rPr>
              <a:t>et trousses de secours</a:t>
            </a:r>
          </a:p>
          <a:p>
            <a:pPr marL="514350" indent="-514350">
              <a:spcBef>
                <a:spcPts val="1800"/>
              </a:spcBef>
              <a:buSzPct val="75000"/>
              <a:buFont typeface="+mj-lt"/>
              <a:buAutoNum type="arabicPeriod"/>
              <a:defRPr/>
            </a:pPr>
            <a:r>
              <a:rPr lang="fr-BE" sz="3200" dirty="0">
                <a:solidFill>
                  <a:srgbClr val="0B447B"/>
                </a:solidFill>
                <a:latin typeface="Muli Light" charset="0"/>
              </a:rPr>
              <a:t>Fiche santé</a:t>
            </a:r>
          </a:p>
          <a:p>
            <a:pPr marL="514350" indent="-514350">
              <a:spcBef>
                <a:spcPts val="1800"/>
              </a:spcBef>
              <a:buSzPct val="75000"/>
              <a:buFont typeface="+mj-lt"/>
              <a:buAutoNum type="arabicPeriod"/>
              <a:defRPr/>
            </a:pPr>
            <a:r>
              <a:rPr lang="fr-BE" sz="3200" dirty="0">
                <a:solidFill>
                  <a:srgbClr val="0B447B"/>
                </a:solidFill>
                <a:latin typeface="Muli Light" charset="0"/>
              </a:rPr>
              <a:t>Responsabilités et compétences</a:t>
            </a:r>
            <a:br>
              <a:rPr lang="fr-BE" sz="3200" dirty="0">
                <a:solidFill>
                  <a:srgbClr val="0B447B"/>
                </a:solidFill>
                <a:latin typeface="Muli Light" charset="0"/>
              </a:rPr>
            </a:br>
            <a:r>
              <a:rPr lang="fr-BE" sz="3200" dirty="0">
                <a:solidFill>
                  <a:srgbClr val="0B447B"/>
                </a:solidFill>
                <a:latin typeface="Muli Light" charset="0"/>
              </a:rPr>
              <a:t>des animateurs en centre de vacances</a:t>
            </a:r>
          </a:p>
        </p:txBody>
      </p:sp>
    </p:spTree>
    <p:extLst>
      <p:ext uri="{BB962C8B-B14F-4D97-AF65-F5344CB8AC3E}">
        <p14:creationId xmlns:p14="http://schemas.microsoft.com/office/powerpoint/2010/main" val="252306176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oneTexte 2"/>
          <p:cNvSpPr txBox="1"/>
          <p:nvPr/>
        </p:nvSpPr>
        <p:spPr>
          <a:xfrm>
            <a:off x="77753" y="63559"/>
            <a:ext cx="6872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b="1" dirty="0">
                <a:solidFill>
                  <a:srgbClr val="87C846"/>
                </a:solidFill>
                <a:latin typeface="Muli Black" charset="0"/>
                <a:ea typeface="Muli Black" charset="0"/>
                <a:cs typeface="Muli Black" charset="0"/>
              </a:rPr>
              <a:t>03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EEA414CF-97B0-FFD5-A385-7799BF46CFA4}"/>
              </a:ext>
            </a:extLst>
          </p:cNvPr>
          <p:cNvSpPr txBox="1"/>
          <p:nvPr/>
        </p:nvSpPr>
        <p:spPr>
          <a:xfrm>
            <a:off x="320798" y="647784"/>
            <a:ext cx="8262257" cy="56073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7000"/>
              </a:lnSpc>
              <a:spcBef>
                <a:spcPts val="1200"/>
              </a:spcBef>
              <a:spcAft>
                <a:spcPts val="300"/>
              </a:spcAft>
              <a:buSzPct val="75000"/>
              <a:defRPr/>
            </a:pPr>
            <a:r>
              <a:rPr lang="fr-BE" sz="2400" b="1" dirty="0">
                <a:solidFill>
                  <a:srgbClr val="0B447B"/>
                </a:solidFill>
                <a:latin typeface="Muli" panose="02000503000000000000" pitchFamily="2" charset="0"/>
              </a:rPr>
              <a:t>Composition de la boite de soins </a:t>
            </a:r>
            <a:r>
              <a:rPr lang="fr-BE" sz="2400" dirty="0">
                <a:solidFill>
                  <a:srgbClr val="0B447B"/>
                </a:solidFill>
                <a:latin typeface="Muli" panose="02000503000000000000" pitchFamily="2" charset="0"/>
              </a:rPr>
              <a:t>: minimum conseillé</a:t>
            </a:r>
          </a:p>
          <a:p>
            <a:pPr marL="342900" indent="-342900">
              <a:lnSpc>
                <a:spcPct val="107000"/>
              </a:lnSpc>
              <a:spcBef>
                <a:spcPts val="900"/>
              </a:spcBef>
              <a:buClr>
                <a:srgbClr val="FF9900"/>
              </a:buClr>
              <a:buSzPct val="75000"/>
              <a:buFont typeface="Arial" panose="020B0604020202020204" pitchFamily="34" charset="0"/>
              <a:buChar char="•"/>
              <a:defRPr/>
            </a:pPr>
            <a:r>
              <a:rPr lang="fr-BE" sz="2400" dirty="0">
                <a:solidFill>
                  <a:srgbClr val="0B447B"/>
                </a:solidFill>
                <a:latin typeface="Muli" panose="02000503000000000000" pitchFamily="2" charset="0"/>
              </a:rPr>
              <a:t>Antiseptique</a:t>
            </a:r>
          </a:p>
          <a:p>
            <a:pPr marL="342900" indent="-342900">
              <a:lnSpc>
                <a:spcPct val="107000"/>
              </a:lnSpc>
              <a:spcBef>
                <a:spcPts val="900"/>
              </a:spcBef>
              <a:buClr>
                <a:srgbClr val="FF9900"/>
              </a:buClr>
              <a:buSzPct val="75000"/>
              <a:buFont typeface="Arial" panose="020B0604020202020204" pitchFamily="34" charset="0"/>
              <a:buChar char="•"/>
              <a:defRPr/>
            </a:pPr>
            <a:r>
              <a:rPr lang="fr-BE" sz="2400" dirty="0">
                <a:solidFill>
                  <a:srgbClr val="0B447B"/>
                </a:solidFill>
                <a:latin typeface="Muli" panose="02000503000000000000" pitchFamily="2" charset="0"/>
              </a:rPr>
              <a:t>Compresses stériles,</a:t>
            </a:r>
            <a:br>
              <a:rPr lang="fr-BE" sz="2400" dirty="0">
                <a:solidFill>
                  <a:srgbClr val="0B447B"/>
                </a:solidFill>
                <a:latin typeface="Muli" panose="02000503000000000000" pitchFamily="2" charset="0"/>
              </a:rPr>
            </a:br>
            <a:r>
              <a:rPr lang="fr-BE" sz="2400" dirty="0">
                <a:solidFill>
                  <a:srgbClr val="0B447B"/>
                </a:solidFill>
                <a:latin typeface="Muli" panose="02000503000000000000" pitchFamily="2" charset="0"/>
              </a:rPr>
              <a:t>idéalement de différentes tailles</a:t>
            </a:r>
          </a:p>
          <a:p>
            <a:pPr marL="342900" indent="-342900">
              <a:lnSpc>
                <a:spcPct val="107000"/>
              </a:lnSpc>
              <a:spcBef>
                <a:spcPts val="900"/>
              </a:spcBef>
              <a:buClr>
                <a:srgbClr val="FF9900"/>
              </a:buClr>
              <a:buSzPct val="75000"/>
              <a:buFont typeface="Arial" panose="020B0604020202020204" pitchFamily="34" charset="0"/>
              <a:buChar char="•"/>
              <a:defRPr/>
            </a:pPr>
            <a:r>
              <a:rPr lang="fr-BE" sz="2400" dirty="0">
                <a:solidFill>
                  <a:srgbClr val="0B447B"/>
                </a:solidFill>
                <a:latin typeface="Muli" panose="02000503000000000000" pitchFamily="2" charset="0"/>
              </a:rPr>
              <a:t>Gants à usage unique</a:t>
            </a:r>
          </a:p>
          <a:p>
            <a:pPr marL="342900" indent="-342900">
              <a:lnSpc>
                <a:spcPct val="107000"/>
              </a:lnSpc>
              <a:spcBef>
                <a:spcPts val="900"/>
              </a:spcBef>
              <a:buClr>
                <a:srgbClr val="FF9900"/>
              </a:buClr>
              <a:buSzPct val="75000"/>
              <a:buFont typeface="Arial" panose="020B0604020202020204" pitchFamily="34" charset="0"/>
              <a:buChar char="•"/>
              <a:defRPr/>
            </a:pPr>
            <a:r>
              <a:rPr lang="fr-BE" sz="2400" dirty="0">
                <a:solidFill>
                  <a:srgbClr val="0B447B"/>
                </a:solidFill>
                <a:latin typeface="Muli" panose="02000503000000000000" pitchFamily="2" charset="0"/>
              </a:rPr>
              <a:t>Paire de ciseaux</a:t>
            </a:r>
          </a:p>
          <a:p>
            <a:pPr marL="342900" indent="-342900">
              <a:lnSpc>
                <a:spcPct val="107000"/>
              </a:lnSpc>
              <a:spcBef>
                <a:spcPts val="900"/>
              </a:spcBef>
              <a:buClr>
                <a:srgbClr val="FF9900"/>
              </a:buClr>
              <a:buSzPct val="75000"/>
              <a:buFont typeface="Arial" panose="020B0604020202020204" pitchFamily="34" charset="0"/>
              <a:buChar char="•"/>
              <a:defRPr/>
            </a:pPr>
            <a:r>
              <a:rPr lang="fr-BE" sz="2400" dirty="0">
                <a:solidFill>
                  <a:srgbClr val="0B447B"/>
                </a:solidFill>
                <a:latin typeface="Muli" panose="02000503000000000000" pitchFamily="2" charset="0"/>
              </a:rPr>
              <a:t>Pansements</a:t>
            </a:r>
          </a:p>
          <a:p>
            <a:pPr marL="342900" indent="-342900">
              <a:lnSpc>
                <a:spcPct val="107000"/>
              </a:lnSpc>
              <a:spcBef>
                <a:spcPts val="900"/>
              </a:spcBef>
              <a:buClr>
                <a:srgbClr val="FF9900"/>
              </a:buClr>
              <a:buSzPct val="75000"/>
              <a:buFont typeface="Arial" panose="020B0604020202020204" pitchFamily="34" charset="0"/>
              <a:buChar char="•"/>
              <a:defRPr/>
            </a:pPr>
            <a:r>
              <a:rPr lang="fr-BE" sz="2400" dirty="0">
                <a:solidFill>
                  <a:srgbClr val="0B447B"/>
                </a:solidFill>
                <a:latin typeface="Muli" panose="02000503000000000000" pitchFamily="2" charset="0"/>
              </a:rPr>
              <a:t>Pommade apaisante </a:t>
            </a:r>
          </a:p>
          <a:p>
            <a:pPr marL="342900" indent="-342900">
              <a:lnSpc>
                <a:spcPct val="107000"/>
              </a:lnSpc>
              <a:spcBef>
                <a:spcPts val="900"/>
              </a:spcBef>
              <a:buClr>
                <a:srgbClr val="FF9900"/>
              </a:buClr>
              <a:buSzPct val="75000"/>
              <a:buFont typeface="Arial" panose="020B0604020202020204" pitchFamily="34" charset="0"/>
              <a:buChar char="•"/>
              <a:defRPr/>
            </a:pPr>
            <a:r>
              <a:rPr lang="fr-BE" sz="2400" dirty="0">
                <a:solidFill>
                  <a:srgbClr val="0B447B"/>
                </a:solidFill>
                <a:latin typeface="Muli" panose="02000503000000000000" pitchFamily="2" charset="0"/>
              </a:rPr>
              <a:t>Savon liquide (pH neutre si possible)</a:t>
            </a:r>
          </a:p>
          <a:p>
            <a:pPr marL="342900" indent="-342900">
              <a:lnSpc>
                <a:spcPct val="107000"/>
              </a:lnSpc>
              <a:spcBef>
                <a:spcPts val="900"/>
              </a:spcBef>
              <a:buClr>
                <a:srgbClr val="FF9900"/>
              </a:buClr>
              <a:buSzPct val="75000"/>
              <a:buFont typeface="Arial" panose="020B0604020202020204" pitchFamily="34" charset="0"/>
              <a:buChar char="•"/>
              <a:defRPr/>
            </a:pPr>
            <a:r>
              <a:rPr lang="fr-BE" sz="2400" dirty="0">
                <a:solidFill>
                  <a:srgbClr val="0B447B"/>
                </a:solidFill>
                <a:latin typeface="Muli" panose="02000503000000000000" pitchFamily="2" charset="0"/>
              </a:rPr>
              <a:t>Thermomètre digital</a:t>
            </a:r>
          </a:p>
          <a:p>
            <a:pPr marL="342900" lvl="0" indent="-342900">
              <a:lnSpc>
                <a:spcPct val="107000"/>
              </a:lnSpc>
              <a:spcBef>
                <a:spcPts val="1800"/>
              </a:spcBef>
              <a:spcAft>
                <a:spcPts val="800"/>
              </a:spcAft>
              <a:buClr>
                <a:srgbClr val="FF9900"/>
              </a:buClr>
              <a:buSzPct val="75000"/>
              <a:buFont typeface="Arial" panose="020B0604020202020204" pitchFamily="34" charset="0"/>
              <a:buChar char="•"/>
              <a:defRPr/>
            </a:pPr>
            <a:endParaRPr lang="fr-FR" sz="2400" dirty="0">
              <a:solidFill>
                <a:srgbClr val="0B447B"/>
              </a:solidFill>
              <a:latin typeface="Muli" panose="02000503000000000000" pitchFamily="2" charset="0"/>
            </a:endParaRP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FE5E4C1A-B3E6-DDBD-C871-55CB9BDE85A4}"/>
              </a:ext>
            </a:extLst>
          </p:cNvPr>
          <p:cNvSpPr txBox="1"/>
          <p:nvPr/>
        </p:nvSpPr>
        <p:spPr>
          <a:xfrm>
            <a:off x="594509" y="124564"/>
            <a:ext cx="84327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>
                <a:solidFill>
                  <a:srgbClr val="0B447B"/>
                </a:solidFill>
                <a:latin typeface="Muli" charset="0"/>
                <a:ea typeface="Muli" charset="0"/>
                <a:cs typeface="Muli" charset="0"/>
              </a:rPr>
              <a:t>/ boite de soins et trousses de secours </a:t>
            </a:r>
            <a:r>
              <a:rPr lang="fr-FR" dirty="0">
                <a:solidFill>
                  <a:srgbClr val="0B447B"/>
                </a:solidFill>
                <a:latin typeface="Muli Light" charset="0"/>
                <a:ea typeface="Muli Light" charset="0"/>
                <a:cs typeface="Muli Light" charset="0"/>
              </a:rPr>
              <a:t>/ composition</a:t>
            </a:r>
          </a:p>
        </p:txBody>
      </p:sp>
    </p:spTree>
    <p:extLst>
      <p:ext uri="{BB962C8B-B14F-4D97-AF65-F5344CB8AC3E}">
        <p14:creationId xmlns:p14="http://schemas.microsoft.com/office/powerpoint/2010/main" val="418967805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oneTexte 2"/>
          <p:cNvSpPr txBox="1"/>
          <p:nvPr/>
        </p:nvSpPr>
        <p:spPr>
          <a:xfrm>
            <a:off x="77753" y="63559"/>
            <a:ext cx="6872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b="1" dirty="0">
                <a:solidFill>
                  <a:srgbClr val="87C846"/>
                </a:solidFill>
                <a:latin typeface="Muli Black" charset="0"/>
                <a:ea typeface="Muli Black" charset="0"/>
                <a:cs typeface="Muli Black" charset="0"/>
              </a:rPr>
              <a:t>03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EEA414CF-97B0-FFD5-A385-7799BF46CFA4}"/>
              </a:ext>
            </a:extLst>
          </p:cNvPr>
          <p:cNvSpPr txBox="1"/>
          <p:nvPr/>
        </p:nvSpPr>
        <p:spPr>
          <a:xfrm>
            <a:off x="228434" y="586779"/>
            <a:ext cx="8262257" cy="57572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7000"/>
              </a:lnSpc>
              <a:spcBef>
                <a:spcPts val="1200"/>
              </a:spcBef>
              <a:spcAft>
                <a:spcPts val="300"/>
              </a:spcAft>
              <a:buSzPct val="75000"/>
              <a:defRPr/>
            </a:pPr>
            <a:r>
              <a:rPr lang="fr-BE" sz="2400" b="1" dirty="0">
                <a:solidFill>
                  <a:srgbClr val="0B447B"/>
                </a:solidFill>
                <a:latin typeface="Muli" panose="02000503000000000000" pitchFamily="2" charset="0"/>
              </a:rPr>
              <a:t>Composition de la boite de soins </a:t>
            </a:r>
            <a:r>
              <a:rPr lang="fr-BE" sz="2400" dirty="0">
                <a:solidFill>
                  <a:srgbClr val="0B447B"/>
                </a:solidFill>
                <a:latin typeface="Muli" panose="02000503000000000000" pitchFamily="2" charset="0"/>
              </a:rPr>
              <a:t>: matériel bienvenu</a:t>
            </a:r>
          </a:p>
          <a:p>
            <a:pPr marL="342900" indent="-342900">
              <a:lnSpc>
                <a:spcPct val="107000"/>
              </a:lnSpc>
              <a:spcBef>
                <a:spcPts val="400"/>
              </a:spcBef>
              <a:buClr>
                <a:srgbClr val="FF9900"/>
              </a:buClr>
              <a:buSzPct val="75000"/>
              <a:buFont typeface="Arial" panose="020B0604020202020204" pitchFamily="34" charset="0"/>
              <a:buChar char="•"/>
              <a:defRPr/>
            </a:pPr>
            <a:r>
              <a:rPr lang="fr-BE" sz="1700" dirty="0">
                <a:solidFill>
                  <a:srgbClr val="0B447B"/>
                </a:solidFill>
                <a:latin typeface="Muli" panose="02000503000000000000" pitchFamily="2" charset="0"/>
              </a:rPr>
              <a:t>Aiguilles stériles ou boite d'épingles + pince à épiler (pour les échardes)</a:t>
            </a:r>
          </a:p>
          <a:p>
            <a:pPr marL="342900" indent="-342900">
              <a:lnSpc>
                <a:spcPct val="107000"/>
              </a:lnSpc>
              <a:spcBef>
                <a:spcPts val="400"/>
              </a:spcBef>
              <a:buClr>
                <a:srgbClr val="FF9900"/>
              </a:buClr>
              <a:buSzPct val="75000"/>
              <a:buFont typeface="Arial" panose="020B0604020202020204" pitchFamily="34" charset="0"/>
              <a:buChar char="•"/>
              <a:defRPr/>
            </a:pPr>
            <a:r>
              <a:rPr lang="fr-BE" sz="1700" dirty="0">
                <a:solidFill>
                  <a:srgbClr val="0B447B"/>
                </a:solidFill>
                <a:latin typeface="Muli" panose="02000503000000000000" pitchFamily="2" charset="0"/>
              </a:rPr>
              <a:t>Bandes de gaze élastiques ou bandes Velpeau + épingles de sureté</a:t>
            </a:r>
          </a:p>
          <a:p>
            <a:pPr marL="342900" indent="-342900">
              <a:lnSpc>
                <a:spcPct val="107000"/>
              </a:lnSpc>
              <a:spcBef>
                <a:spcPts val="400"/>
              </a:spcBef>
              <a:buClr>
                <a:srgbClr val="FF9900"/>
              </a:buClr>
              <a:buSzPct val="75000"/>
              <a:buFont typeface="Arial" panose="020B0604020202020204" pitchFamily="34" charset="0"/>
              <a:buChar char="•"/>
              <a:defRPr/>
            </a:pPr>
            <a:r>
              <a:rPr lang="fr-BE" sz="1700" dirty="0">
                <a:solidFill>
                  <a:srgbClr val="0B447B"/>
                </a:solidFill>
                <a:latin typeface="Muli" panose="02000503000000000000" pitchFamily="2" charset="0"/>
              </a:rPr>
              <a:t>Compresse à refroidir (cold pack)</a:t>
            </a:r>
          </a:p>
          <a:p>
            <a:pPr marL="342900" indent="-342900">
              <a:lnSpc>
                <a:spcPct val="107000"/>
              </a:lnSpc>
              <a:spcBef>
                <a:spcPts val="400"/>
              </a:spcBef>
              <a:buClr>
                <a:srgbClr val="FF9900"/>
              </a:buClr>
              <a:buSzPct val="75000"/>
              <a:buFont typeface="Arial" panose="020B0604020202020204" pitchFamily="34" charset="0"/>
              <a:buChar char="•"/>
              <a:defRPr/>
            </a:pPr>
            <a:r>
              <a:rPr lang="fr-BE" sz="1700" dirty="0">
                <a:solidFill>
                  <a:srgbClr val="0B447B"/>
                </a:solidFill>
                <a:latin typeface="Muli" panose="02000503000000000000" pitchFamily="2" charset="0"/>
              </a:rPr>
              <a:t>Couverture de survie isotherme</a:t>
            </a:r>
          </a:p>
          <a:p>
            <a:pPr marL="342900" indent="-342900">
              <a:lnSpc>
                <a:spcPct val="107000"/>
              </a:lnSpc>
              <a:spcBef>
                <a:spcPts val="400"/>
              </a:spcBef>
              <a:buClr>
                <a:srgbClr val="FF9900"/>
              </a:buClr>
              <a:buSzPct val="75000"/>
              <a:buFont typeface="Arial" panose="020B0604020202020204" pitchFamily="34" charset="0"/>
              <a:buChar char="•"/>
              <a:defRPr/>
            </a:pPr>
            <a:r>
              <a:rPr lang="fr-BE" sz="1700" dirty="0">
                <a:solidFill>
                  <a:srgbClr val="0B447B"/>
                </a:solidFill>
                <a:latin typeface="Muli" panose="02000503000000000000" pitchFamily="2" charset="0"/>
              </a:rPr>
              <a:t>Crème solaire (haut indice de protection)</a:t>
            </a:r>
          </a:p>
          <a:p>
            <a:pPr marL="342900" indent="-342900">
              <a:lnSpc>
                <a:spcPct val="107000"/>
              </a:lnSpc>
              <a:spcBef>
                <a:spcPts val="400"/>
              </a:spcBef>
              <a:buClr>
                <a:srgbClr val="FF9900"/>
              </a:buClr>
              <a:buSzPct val="75000"/>
              <a:buFont typeface="Arial" panose="020B0604020202020204" pitchFamily="34" charset="0"/>
              <a:buChar char="•"/>
              <a:defRPr/>
            </a:pPr>
            <a:r>
              <a:rPr lang="fr-BE" sz="1700" dirty="0" err="1">
                <a:solidFill>
                  <a:srgbClr val="0B447B"/>
                </a:solidFill>
                <a:latin typeface="Muli" panose="02000503000000000000" pitchFamily="2" charset="0"/>
              </a:rPr>
              <a:t>Flapules</a:t>
            </a:r>
            <a:r>
              <a:rPr lang="fr-BE" sz="1700" dirty="0">
                <a:solidFill>
                  <a:srgbClr val="0B447B"/>
                </a:solidFill>
                <a:latin typeface="Muli" panose="02000503000000000000" pitchFamily="2" charset="0"/>
              </a:rPr>
              <a:t> de sérum physiologique</a:t>
            </a:r>
          </a:p>
          <a:p>
            <a:pPr marL="342900" indent="-342900">
              <a:lnSpc>
                <a:spcPct val="107000"/>
              </a:lnSpc>
              <a:spcBef>
                <a:spcPts val="400"/>
              </a:spcBef>
              <a:buClr>
                <a:srgbClr val="FF9900"/>
              </a:buClr>
              <a:buSzPct val="75000"/>
              <a:buFont typeface="Arial" panose="020B0604020202020204" pitchFamily="34" charset="0"/>
              <a:buChar char="•"/>
              <a:defRPr/>
            </a:pPr>
            <a:r>
              <a:rPr lang="fr-BE" sz="1700" dirty="0">
                <a:solidFill>
                  <a:srgbClr val="0B447B"/>
                </a:solidFill>
                <a:latin typeface="Muli" panose="02000503000000000000" pitchFamily="2" charset="0"/>
              </a:rPr>
              <a:t>Gants de toilettes jetables </a:t>
            </a:r>
          </a:p>
          <a:p>
            <a:pPr marL="342900" indent="-342900">
              <a:lnSpc>
                <a:spcPct val="107000"/>
              </a:lnSpc>
              <a:spcBef>
                <a:spcPts val="400"/>
              </a:spcBef>
              <a:buClr>
                <a:srgbClr val="FF9900"/>
              </a:buClr>
              <a:buSzPct val="75000"/>
              <a:buFont typeface="Arial" panose="020B0604020202020204" pitchFamily="34" charset="0"/>
              <a:buChar char="•"/>
              <a:defRPr/>
            </a:pPr>
            <a:r>
              <a:rPr lang="fr-BE" sz="1700" dirty="0">
                <a:solidFill>
                  <a:srgbClr val="0B447B"/>
                </a:solidFill>
                <a:latin typeface="Muli" panose="02000503000000000000" pitchFamily="2" charset="0"/>
              </a:rPr>
              <a:t>Pansements  pour les ampoules</a:t>
            </a:r>
          </a:p>
          <a:p>
            <a:pPr marL="342900" indent="-342900">
              <a:lnSpc>
                <a:spcPct val="107000"/>
              </a:lnSpc>
              <a:spcBef>
                <a:spcPts val="400"/>
              </a:spcBef>
              <a:buClr>
                <a:srgbClr val="FF9900"/>
              </a:buClr>
              <a:buSzPct val="75000"/>
              <a:buFont typeface="Arial" panose="020B0604020202020204" pitchFamily="34" charset="0"/>
              <a:buChar char="•"/>
              <a:defRPr/>
            </a:pPr>
            <a:r>
              <a:rPr lang="fr-BE" sz="1700" dirty="0">
                <a:solidFill>
                  <a:srgbClr val="0B447B"/>
                </a:solidFill>
                <a:latin typeface="Muli" panose="02000503000000000000" pitchFamily="2" charset="0"/>
              </a:rPr>
              <a:t>Paracétamol : antidouleur et anti-fièvre</a:t>
            </a:r>
          </a:p>
          <a:p>
            <a:pPr marL="342900" indent="-342900">
              <a:lnSpc>
                <a:spcPct val="107000"/>
              </a:lnSpc>
              <a:spcBef>
                <a:spcPts val="400"/>
              </a:spcBef>
              <a:buClr>
                <a:srgbClr val="FF9900"/>
              </a:buClr>
              <a:buSzPct val="75000"/>
              <a:buFont typeface="Arial" panose="020B0604020202020204" pitchFamily="34" charset="0"/>
              <a:buChar char="•"/>
              <a:defRPr/>
            </a:pPr>
            <a:r>
              <a:rPr lang="fr-BE" sz="1700" dirty="0">
                <a:solidFill>
                  <a:srgbClr val="0B447B"/>
                </a:solidFill>
                <a:latin typeface="Muli" panose="02000503000000000000" pitchFamily="2" charset="0"/>
              </a:rPr>
              <a:t>Peigne à poux</a:t>
            </a:r>
          </a:p>
          <a:p>
            <a:pPr marL="342900" indent="-342900">
              <a:lnSpc>
                <a:spcPct val="107000"/>
              </a:lnSpc>
              <a:spcBef>
                <a:spcPts val="400"/>
              </a:spcBef>
              <a:buClr>
                <a:srgbClr val="FF9900"/>
              </a:buClr>
              <a:buSzPct val="75000"/>
              <a:buFont typeface="Arial" panose="020B0604020202020204" pitchFamily="34" charset="0"/>
              <a:buChar char="•"/>
              <a:defRPr/>
            </a:pPr>
            <a:r>
              <a:rPr lang="fr-BE" sz="1700" dirty="0">
                <a:solidFill>
                  <a:srgbClr val="0B447B"/>
                </a:solidFill>
                <a:latin typeface="Muli" panose="02000503000000000000" pitchFamily="2" charset="0"/>
              </a:rPr>
              <a:t>Pince à tique</a:t>
            </a:r>
          </a:p>
          <a:p>
            <a:pPr marL="342900" indent="-342900">
              <a:lnSpc>
                <a:spcPct val="107000"/>
              </a:lnSpc>
              <a:spcBef>
                <a:spcPts val="400"/>
              </a:spcBef>
              <a:buClr>
                <a:srgbClr val="FF9900"/>
              </a:buClr>
              <a:buSzPct val="75000"/>
              <a:buFont typeface="Arial" panose="020B0604020202020204" pitchFamily="34" charset="0"/>
              <a:buChar char="•"/>
              <a:defRPr/>
            </a:pPr>
            <a:r>
              <a:rPr lang="fr-BE" sz="1700" dirty="0">
                <a:solidFill>
                  <a:srgbClr val="0B447B"/>
                </a:solidFill>
                <a:latin typeface="Muli" panose="02000503000000000000" pitchFamily="2" charset="0"/>
              </a:rPr>
              <a:t>Rouleau de sparadrap, idéalement hypoallergénique</a:t>
            </a:r>
          </a:p>
          <a:p>
            <a:pPr marL="342900" indent="-342900">
              <a:lnSpc>
                <a:spcPct val="107000"/>
              </a:lnSpc>
              <a:spcBef>
                <a:spcPts val="400"/>
              </a:spcBef>
              <a:buClr>
                <a:srgbClr val="FF9900"/>
              </a:buClr>
              <a:buSzPct val="75000"/>
              <a:buFont typeface="Arial" panose="020B0604020202020204" pitchFamily="34" charset="0"/>
              <a:buChar char="•"/>
              <a:defRPr/>
            </a:pPr>
            <a:r>
              <a:rPr lang="fr-BE" sz="1700" dirty="0">
                <a:solidFill>
                  <a:srgbClr val="0B447B"/>
                </a:solidFill>
                <a:latin typeface="Muli" panose="02000503000000000000" pitchFamily="2" charset="0"/>
              </a:rPr>
              <a:t>Sachets en plastique </a:t>
            </a:r>
          </a:p>
          <a:p>
            <a:pPr marL="342900" indent="-342900">
              <a:lnSpc>
                <a:spcPct val="107000"/>
              </a:lnSpc>
              <a:spcBef>
                <a:spcPts val="400"/>
              </a:spcBef>
              <a:buClr>
                <a:srgbClr val="FF9900"/>
              </a:buClr>
              <a:buSzPct val="75000"/>
              <a:buFont typeface="Arial" panose="020B0604020202020204" pitchFamily="34" charset="0"/>
              <a:buChar char="•"/>
              <a:defRPr/>
            </a:pPr>
            <a:r>
              <a:rPr lang="fr-BE" sz="1700" dirty="0">
                <a:solidFill>
                  <a:srgbClr val="0B447B"/>
                </a:solidFill>
                <a:latin typeface="Muli" panose="02000503000000000000" pitchFamily="2" charset="0"/>
              </a:rPr>
              <a:t>Serviettes hygiéniques</a:t>
            </a:r>
          </a:p>
          <a:p>
            <a:pPr marL="342900" indent="-342900">
              <a:lnSpc>
                <a:spcPct val="107000"/>
              </a:lnSpc>
              <a:spcBef>
                <a:spcPts val="400"/>
              </a:spcBef>
              <a:buClr>
                <a:srgbClr val="FF9900"/>
              </a:buClr>
              <a:buSzPct val="75000"/>
              <a:buFont typeface="Arial" panose="020B0604020202020204" pitchFamily="34" charset="0"/>
              <a:buChar char="•"/>
              <a:defRPr/>
            </a:pPr>
            <a:r>
              <a:rPr lang="fr-BE" sz="1700" dirty="0">
                <a:solidFill>
                  <a:srgbClr val="0B447B"/>
                </a:solidFill>
                <a:latin typeface="Muli" panose="02000503000000000000" pitchFamily="2" charset="0"/>
              </a:rPr>
              <a:t>Tampons alcoolisés ou flacon d’alcool à 70°</a:t>
            </a:r>
            <a:br>
              <a:rPr lang="fr-BE" sz="1700" dirty="0">
                <a:solidFill>
                  <a:srgbClr val="0B447B"/>
                </a:solidFill>
                <a:latin typeface="Muli" panose="02000503000000000000" pitchFamily="2" charset="0"/>
              </a:rPr>
            </a:br>
            <a:r>
              <a:rPr lang="fr-BE" sz="1700" dirty="0">
                <a:solidFill>
                  <a:srgbClr val="0B447B"/>
                </a:solidFill>
                <a:latin typeface="Muli" panose="02000503000000000000" pitchFamily="2" charset="0"/>
              </a:rPr>
              <a:t>(pour désinfecter le petit matériel)</a:t>
            </a:r>
            <a:endParaRPr lang="fr-FR" sz="2400" dirty="0">
              <a:solidFill>
                <a:srgbClr val="0B447B"/>
              </a:solidFill>
              <a:latin typeface="Muli" panose="02000503000000000000" pitchFamily="2" charset="0"/>
            </a:endParaRP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FE5E4C1A-B3E6-DDBD-C871-55CB9BDE85A4}"/>
              </a:ext>
            </a:extLst>
          </p:cNvPr>
          <p:cNvSpPr txBox="1"/>
          <p:nvPr/>
        </p:nvSpPr>
        <p:spPr>
          <a:xfrm>
            <a:off x="594509" y="124564"/>
            <a:ext cx="84327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>
                <a:solidFill>
                  <a:srgbClr val="0B447B"/>
                </a:solidFill>
                <a:latin typeface="Muli" charset="0"/>
                <a:ea typeface="Muli" charset="0"/>
                <a:cs typeface="Muli" charset="0"/>
              </a:rPr>
              <a:t>/ boite de soins et trousses de secours </a:t>
            </a:r>
            <a:r>
              <a:rPr lang="fr-FR" dirty="0">
                <a:solidFill>
                  <a:srgbClr val="0B447B"/>
                </a:solidFill>
                <a:latin typeface="Muli Light" charset="0"/>
                <a:ea typeface="Muli Light" charset="0"/>
                <a:cs typeface="Muli Light" charset="0"/>
              </a:rPr>
              <a:t>/ composition</a:t>
            </a:r>
          </a:p>
        </p:txBody>
      </p:sp>
    </p:spTree>
    <p:extLst>
      <p:ext uri="{BB962C8B-B14F-4D97-AF65-F5344CB8AC3E}">
        <p14:creationId xmlns:p14="http://schemas.microsoft.com/office/powerpoint/2010/main" val="106735911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oneTexte 2"/>
          <p:cNvSpPr txBox="1"/>
          <p:nvPr/>
        </p:nvSpPr>
        <p:spPr>
          <a:xfrm>
            <a:off x="77753" y="63559"/>
            <a:ext cx="6872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b="1" dirty="0">
                <a:solidFill>
                  <a:srgbClr val="87C846"/>
                </a:solidFill>
                <a:latin typeface="Muli Black" charset="0"/>
                <a:ea typeface="Muli Black" charset="0"/>
                <a:cs typeface="Muli Black" charset="0"/>
              </a:rPr>
              <a:t>03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EEA414CF-97B0-FFD5-A385-7799BF46CFA4}"/>
              </a:ext>
            </a:extLst>
          </p:cNvPr>
          <p:cNvSpPr txBox="1"/>
          <p:nvPr/>
        </p:nvSpPr>
        <p:spPr>
          <a:xfrm>
            <a:off x="320798" y="647784"/>
            <a:ext cx="8262257" cy="54919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7000"/>
              </a:lnSpc>
              <a:spcBef>
                <a:spcPts val="1200"/>
              </a:spcBef>
              <a:spcAft>
                <a:spcPts val="300"/>
              </a:spcAft>
              <a:buSzPct val="75000"/>
              <a:defRPr/>
            </a:pPr>
            <a:r>
              <a:rPr lang="fr-BE" sz="2400" b="1" dirty="0">
                <a:solidFill>
                  <a:srgbClr val="0B447B"/>
                </a:solidFill>
                <a:latin typeface="Muli" panose="02000503000000000000" pitchFamily="2" charset="0"/>
              </a:rPr>
              <a:t>Composition des trousses de secours </a:t>
            </a:r>
            <a:r>
              <a:rPr lang="fr-BE" sz="2400" dirty="0">
                <a:solidFill>
                  <a:srgbClr val="0B447B"/>
                </a:solidFill>
                <a:latin typeface="Muli" panose="02000503000000000000" pitchFamily="2" charset="0"/>
              </a:rPr>
              <a:t>:</a:t>
            </a:r>
            <a:br>
              <a:rPr lang="fr-BE" sz="2400" dirty="0">
                <a:solidFill>
                  <a:srgbClr val="0B447B"/>
                </a:solidFill>
                <a:latin typeface="Muli" panose="02000503000000000000" pitchFamily="2" charset="0"/>
              </a:rPr>
            </a:br>
            <a:r>
              <a:rPr lang="fr-BE" sz="2400" dirty="0">
                <a:solidFill>
                  <a:srgbClr val="0B447B"/>
                </a:solidFill>
                <a:latin typeface="Muli" panose="02000503000000000000" pitchFamily="2" charset="0"/>
              </a:rPr>
              <a:t>minimum conseillé</a:t>
            </a:r>
          </a:p>
          <a:p>
            <a:pPr marL="342900" indent="-342900">
              <a:lnSpc>
                <a:spcPct val="107000"/>
              </a:lnSpc>
              <a:spcBef>
                <a:spcPts val="900"/>
              </a:spcBef>
              <a:buClr>
                <a:srgbClr val="FF9900"/>
              </a:buClr>
              <a:buSzPct val="75000"/>
              <a:buFont typeface="Arial" panose="020B0604020202020204" pitchFamily="34" charset="0"/>
              <a:buChar char="•"/>
              <a:defRPr/>
            </a:pPr>
            <a:r>
              <a:rPr lang="fr-BE" sz="2400" dirty="0">
                <a:solidFill>
                  <a:srgbClr val="0B447B"/>
                </a:solidFill>
                <a:latin typeface="Muli" panose="02000503000000000000" pitchFamily="2" charset="0"/>
              </a:rPr>
              <a:t>Antiseptique</a:t>
            </a:r>
          </a:p>
          <a:p>
            <a:pPr marL="342900" indent="-342900">
              <a:lnSpc>
                <a:spcPct val="107000"/>
              </a:lnSpc>
              <a:spcBef>
                <a:spcPts val="900"/>
              </a:spcBef>
              <a:buClr>
                <a:srgbClr val="FF9900"/>
              </a:buClr>
              <a:buSzPct val="75000"/>
              <a:buFont typeface="Arial" panose="020B0604020202020204" pitchFamily="34" charset="0"/>
              <a:buChar char="•"/>
              <a:defRPr/>
            </a:pPr>
            <a:r>
              <a:rPr lang="fr-BE" sz="2400" dirty="0">
                <a:solidFill>
                  <a:srgbClr val="0B447B"/>
                </a:solidFill>
                <a:latin typeface="Muli" panose="02000503000000000000" pitchFamily="2" charset="0"/>
              </a:rPr>
              <a:t>Compresses stériles,</a:t>
            </a:r>
            <a:br>
              <a:rPr lang="fr-BE" sz="2400" dirty="0">
                <a:solidFill>
                  <a:srgbClr val="0B447B"/>
                </a:solidFill>
                <a:latin typeface="Muli" panose="02000503000000000000" pitchFamily="2" charset="0"/>
              </a:rPr>
            </a:br>
            <a:r>
              <a:rPr lang="fr-BE" sz="2400" dirty="0">
                <a:solidFill>
                  <a:srgbClr val="0B447B"/>
                </a:solidFill>
                <a:latin typeface="Muli" panose="02000503000000000000" pitchFamily="2" charset="0"/>
              </a:rPr>
              <a:t>idéalement de différentes tailles</a:t>
            </a:r>
          </a:p>
          <a:p>
            <a:pPr marL="342900" indent="-342900">
              <a:lnSpc>
                <a:spcPct val="107000"/>
              </a:lnSpc>
              <a:spcBef>
                <a:spcPts val="900"/>
              </a:spcBef>
              <a:buClr>
                <a:srgbClr val="FF9900"/>
              </a:buClr>
              <a:buSzPct val="75000"/>
              <a:buFont typeface="Arial" panose="020B0604020202020204" pitchFamily="34" charset="0"/>
              <a:buChar char="•"/>
              <a:defRPr/>
            </a:pPr>
            <a:r>
              <a:rPr lang="fr-BE" sz="2400" dirty="0">
                <a:solidFill>
                  <a:srgbClr val="0B447B"/>
                </a:solidFill>
                <a:latin typeface="Muli" panose="02000503000000000000" pitchFamily="2" charset="0"/>
              </a:rPr>
              <a:t>Couverture de survie isotherme</a:t>
            </a:r>
          </a:p>
          <a:p>
            <a:pPr marL="342900" indent="-342900">
              <a:lnSpc>
                <a:spcPct val="107000"/>
              </a:lnSpc>
              <a:spcBef>
                <a:spcPts val="900"/>
              </a:spcBef>
              <a:buClr>
                <a:srgbClr val="FF9900"/>
              </a:buClr>
              <a:buSzPct val="75000"/>
              <a:buFont typeface="Arial" panose="020B0604020202020204" pitchFamily="34" charset="0"/>
              <a:buChar char="•"/>
              <a:defRPr/>
            </a:pPr>
            <a:r>
              <a:rPr lang="fr-BE" sz="2400" dirty="0">
                <a:solidFill>
                  <a:srgbClr val="0B447B"/>
                </a:solidFill>
                <a:latin typeface="Muli" panose="02000503000000000000" pitchFamily="2" charset="0"/>
              </a:rPr>
              <a:t>Gants à usage unique</a:t>
            </a:r>
          </a:p>
          <a:p>
            <a:pPr marL="342900" indent="-342900">
              <a:lnSpc>
                <a:spcPct val="107000"/>
              </a:lnSpc>
              <a:spcBef>
                <a:spcPts val="900"/>
              </a:spcBef>
              <a:buClr>
                <a:srgbClr val="FF9900"/>
              </a:buClr>
              <a:buSzPct val="75000"/>
              <a:buFont typeface="Arial" panose="020B0604020202020204" pitchFamily="34" charset="0"/>
              <a:buChar char="•"/>
              <a:defRPr/>
            </a:pPr>
            <a:r>
              <a:rPr lang="fr-BE" sz="2400" dirty="0">
                <a:solidFill>
                  <a:srgbClr val="0B447B"/>
                </a:solidFill>
                <a:latin typeface="Muli" panose="02000503000000000000" pitchFamily="2" charset="0"/>
              </a:rPr>
              <a:t>Paire de ciseaux</a:t>
            </a:r>
          </a:p>
          <a:p>
            <a:pPr marL="342900" indent="-342900">
              <a:lnSpc>
                <a:spcPct val="107000"/>
              </a:lnSpc>
              <a:spcBef>
                <a:spcPts val="900"/>
              </a:spcBef>
              <a:buClr>
                <a:srgbClr val="FF9900"/>
              </a:buClr>
              <a:buSzPct val="75000"/>
              <a:buFont typeface="Arial" panose="020B0604020202020204" pitchFamily="34" charset="0"/>
              <a:buChar char="•"/>
              <a:defRPr/>
            </a:pPr>
            <a:r>
              <a:rPr lang="fr-BE" sz="2400" dirty="0">
                <a:solidFill>
                  <a:srgbClr val="0B447B"/>
                </a:solidFill>
                <a:latin typeface="Muli" panose="02000503000000000000" pitchFamily="2" charset="0"/>
              </a:rPr>
              <a:t>Pansements</a:t>
            </a:r>
          </a:p>
          <a:p>
            <a:pPr marL="342900" indent="-342900">
              <a:lnSpc>
                <a:spcPct val="107000"/>
              </a:lnSpc>
              <a:spcBef>
                <a:spcPts val="900"/>
              </a:spcBef>
              <a:buClr>
                <a:srgbClr val="FF9900"/>
              </a:buClr>
              <a:buSzPct val="75000"/>
              <a:buFont typeface="Arial" panose="020B0604020202020204" pitchFamily="34" charset="0"/>
              <a:buChar char="•"/>
              <a:defRPr/>
            </a:pPr>
            <a:r>
              <a:rPr lang="fr-BE" sz="2400" dirty="0">
                <a:solidFill>
                  <a:srgbClr val="0B447B"/>
                </a:solidFill>
                <a:latin typeface="Muli" panose="02000503000000000000" pitchFamily="2" charset="0"/>
              </a:rPr>
              <a:t>Pommade apaisante </a:t>
            </a:r>
          </a:p>
          <a:p>
            <a:pPr marL="342900" lvl="0" indent="-342900">
              <a:lnSpc>
                <a:spcPct val="107000"/>
              </a:lnSpc>
              <a:spcBef>
                <a:spcPts val="1800"/>
              </a:spcBef>
              <a:spcAft>
                <a:spcPts val="800"/>
              </a:spcAft>
              <a:buClr>
                <a:srgbClr val="FF9900"/>
              </a:buClr>
              <a:buSzPct val="75000"/>
              <a:buFont typeface="Arial" panose="020B0604020202020204" pitchFamily="34" charset="0"/>
              <a:buChar char="•"/>
              <a:defRPr/>
            </a:pPr>
            <a:endParaRPr lang="fr-FR" sz="2400" dirty="0">
              <a:solidFill>
                <a:srgbClr val="0B447B"/>
              </a:solidFill>
              <a:latin typeface="Muli" panose="02000503000000000000" pitchFamily="2" charset="0"/>
            </a:endParaRP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FE5E4C1A-B3E6-DDBD-C871-55CB9BDE85A4}"/>
              </a:ext>
            </a:extLst>
          </p:cNvPr>
          <p:cNvSpPr txBox="1"/>
          <p:nvPr/>
        </p:nvSpPr>
        <p:spPr>
          <a:xfrm>
            <a:off x="594509" y="124564"/>
            <a:ext cx="84327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>
                <a:solidFill>
                  <a:srgbClr val="0B447B"/>
                </a:solidFill>
                <a:latin typeface="Muli" charset="0"/>
                <a:ea typeface="Muli" charset="0"/>
                <a:cs typeface="Muli" charset="0"/>
              </a:rPr>
              <a:t>/ boite de soins et trousses de secours </a:t>
            </a:r>
            <a:r>
              <a:rPr lang="fr-FR" dirty="0">
                <a:solidFill>
                  <a:srgbClr val="0B447B"/>
                </a:solidFill>
                <a:latin typeface="Muli Light" charset="0"/>
                <a:ea typeface="Muli Light" charset="0"/>
                <a:cs typeface="Muli Light" charset="0"/>
              </a:rPr>
              <a:t>/ composition</a:t>
            </a:r>
          </a:p>
        </p:txBody>
      </p:sp>
    </p:spTree>
    <p:extLst>
      <p:ext uri="{BB962C8B-B14F-4D97-AF65-F5344CB8AC3E}">
        <p14:creationId xmlns:p14="http://schemas.microsoft.com/office/powerpoint/2010/main" val="228500550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oneTexte 2"/>
          <p:cNvSpPr txBox="1"/>
          <p:nvPr/>
        </p:nvSpPr>
        <p:spPr>
          <a:xfrm>
            <a:off x="77753" y="63559"/>
            <a:ext cx="6872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b="1" dirty="0">
                <a:solidFill>
                  <a:srgbClr val="87C846"/>
                </a:solidFill>
                <a:latin typeface="Muli Black" charset="0"/>
                <a:ea typeface="Muli Black" charset="0"/>
                <a:cs typeface="Muli Black" charset="0"/>
              </a:rPr>
              <a:t>03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EEA414CF-97B0-FFD5-A385-7799BF46CFA4}"/>
              </a:ext>
            </a:extLst>
          </p:cNvPr>
          <p:cNvSpPr txBox="1"/>
          <p:nvPr/>
        </p:nvSpPr>
        <p:spPr>
          <a:xfrm>
            <a:off x="228434" y="586779"/>
            <a:ext cx="8262257" cy="36327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7000"/>
              </a:lnSpc>
              <a:spcBef>
                <a:spcPts val="1200"/>
              </a:spcBef>
              <a:spcAft>
                <a:spcPts val="300"/>
              </a:spcAft>
              <a:buSzPct val="75000"/>
              <a:defRPr/>
            </a:pPr>
            <a:r>
              <a:rPr lang="fr-BE" sz="2400" b="1" dirty="0">
                <a:solidFill>
                  <a:srgbClr val="0B447B"/>
                </a:solidFill>
                <a:latin typeface="Muli" panose="02000503000000000000" pitchFamily="2" charset="0"/>
              </a:rPr>
              <a:t>Composition des trousses de secours </a:t>
            </a:r>
            <a:r>
              <a:rPr lang="fr-BE" sz="2400" dirty="0">
                <a:solidFill>
                  <a:srgbClr val="0B447B"/>
                </a:solidFill>
                <a:latin typeface="Muli" panose="02000503000000000000" pitchFamily="2" charset="0"/>
              </a:rPr>
              <a:t>:</a:t>
            </a:r>
            <a:br>
              <a:rPr lang="fr-BE" sz="2400" dirty="0">
                <a:solidFill>
                  <a:srgbClr val="0B447B"/>
                </a:solidFill>
                <a:latin typeface="Muli" panose="02000503000000000000" pitchFamily="2" charset="0"/>
              </a:rPr>
            </a:br>
            <a:r>
              <a:rPr lang="fr-BE" sz="2400" dirty="0">
                <a:solidFill>
                  <a:srgbClr val="0B447B"/>
                </a:solidFill>
                <a:latin typeface="Muli" panose="02000503000000000000" pitchFamily="2" charset="0"/>
              </a:rPr>
              <a:t>matériel bienvenu</a:t>
            </a:r>
          </a:p>
          <a:p>
            <a:pPr marL="342900" indent="-342900">
              <a:lnSpc>
                <a:spcPct val="107000"/>
              </a:lnSpc>
              <a:spcBef>
                <a:spcPts val="400"/>
              </a:spcBef>
              <a:buClr>
                <a:srgbClr val="FF9900"/>
              </a:buClr>
              <a:buSzPct val="75000"/>
              <a:buFont typeface="Arial" panose="020B0604020202020204" pitchFamily="34" charset="0"/>
              <a:buChar char="•"/>
              <a:defRPr/>
            </a:pPr>
            <a:r>
              <a:rPr lang="fr-BE" dirty="0">
                <a:solidFill>
                  <a:srgbClr val="0B447B"/>
                </a:solidFill>
                <a:latin typeface="Muli" panose="02000503000000000000" pitchFamily="2" charset="0"/>
              </a:rPr>
              <a:t>Bandes de gaze élastiques ou bandes Velpeau + épingles de sureté</a:t>
            </a:r>
          </a:p>
          <a:p>
            <a:pPr marL="342900" indent="-342900">
              <a:lnSpc>
                <a:spcPct val="107000"/>
              </a:lnSpc>
              <a:spcBef>
                <a:spcPts val="400"/>
              </a:spcBef>
              <a:buClr>
                <a:srgbClr val="FF9900"/>
              </a:buClr>
              <a:buSzPct val="75000"/>
              <a:buFont typeface="Arial" panose="020B0604020202020204" pitchFamily="34" charset="0"/>
              <a:buChar char="•"/>
              <a:defRPr/>
            </a:pPr>
            <a:r>
              <a:rPr lang="fr-BE" dirty="0">
                <a:solidFill>
                  <a:srgbClr val="0B447B"/>
                </a:solidFill>
                <a:latin typeface="Muli" panose="02000503000000000000" pitchFamily="2" charset="0"/>
              </a:rPr>
              <a:t>Crème solaire (haut indice de protection)</a:t>
            </a:r>
          </a:p>
          <a:p>
            <a:pPr marL="342900" indent="-342900">
              <a:lnSpc>
                <a:spcPct val="107000"/>
              </a:lnSpc>
              <a:spcBef>
                <a:spcPts val="400"/>
              </a:spcBef>
              <a:buClr>
                <a:srgbClr val="FF9900"/>
              </a:buClr>
              <a:buSzPct val="75000"/>
              <a:buFont typeface="Arial" panose="020B0604020202020204" pitchFamily="34" charset="0"/>
              <a:buChar char="•"/>
              <a:defRPr/>
            </a:pPr>
            <a:r>
              <a:rPr lang="fr-BE" dirty="0" err="1">
                <a:solidFill>
                  <a:srgbClr val="0B447B"/>
                </a:solidFill>
                <a:latin typeface="Muli" panose="02000503000000000000" pitchFamily="2" charset="0"/>
              </a:rPr>
              <a:t>Flapules</a:t>
            </a:r>
            <a:r>
              <a:rPr lang="fr-BE" dirty="0">
                <a:solidFill>
                  <a:srgbClr val="0B447B"/>
                </a:solidFill>
                <a:latin typeface="Muli" panose="02000503000000000000" pitchFamily="2" charset="0"/>
              </a:rPr>
              <a:t> de sérum physiologique</a:t>
            </a:r>
          </a:p>
          <a:p>
            <a:pPr marL="342900" indent="-342900">
              <a:lnSpc>
                <a:spcPct val="107000"/>
              </a:lnSpc>
              <a:spcBef>
                <a:spcPts val="400"/>
              </a:spcBef>
              <a:buClr>
                <a:srgbClr val="FF9900"/>
              </a:buClr>
              <a:buSzPct val="75000"/>
              <a:buFont typeface="Arial" panose="020B0604020202020204" pitchFamily="34" charset="0"/>
              <a:buChar char="•"/>
              <a:defRPr/>
            </a:pPr>
            <a:r>
              <a:rPr lang="fr-BE" dirty="0">
                <a:solidFill>
                  <a:srgbClr val="0B447B"/>
                </a:solidFill>
                <a:latin typeface="Muli" panose="02000503000000000000" pitchFamily="2" charset="0"/>
              </a:rPr>
              <a:t>Pansements  pour les ampoules</a:t>
            </a:r>
          </a:p>
          <a:p>
            <a:pPr marL="342900" indent="-342900">
              <a:lnSpc>
                <a:spcPct val="107000"/>
              </a:lnSpc>
              <a:spcBef>
                <a:spcPts val="400"/>
              </a:spcBef>
              <a:buClr>
                <a:srgbClr val="FF9900"/>
              </a:buClr>
              <a:buSzPct val="75000"/>
              <a:buFont typeface="Arial" panose="020B0604020202020204" pitchFamily="34" charset="0"/>
              <a:buChar char="•"/>
              <a:defRPr/>
            </a:pPr>
            <a:r>
              <a:rPr lang="fr-BE" dirty="0">
                <a:solidFill>
                  <a:srgbClr val="0B447B"/>
                </a:solidFill>
                <a:latin typeface="Muli" panose="02000503000000000000" pitchFamily="2" charset="0"/>
              </a:rPr>
              <a:t>Pince à épiler</a:t>
            </a:r>
          </a:p>
          <a:p>
            <a:pPr marL="342900" indent="-342900">
              <a:lnSpc>
                <a:spcPct val="107000"/>
              </a:lnSpc>
              <a:spcBef>
                <a:spcPts val="400"/>
              </a:spcBef>
              <a:buClr>
                <a:srgbClr val="FF9900"/>
              </a:buClr>
              <a:buSzPct val="75000"/>
              <a:buFont typeface="Arial" panose="020B0604020202020204" pitchFamily="34" charset="0"/>
              <a:buChar char="•"/>
              <a:defRPr/>
            </a:pPr>
            <a:r>
              <a:rPr lang="fr-BE" dirty="0">
                <a:solidFill>
                  <a:srgbClr val="0B447B"/>
                </a:solidFill>
                <a:latin typeface="Muli" panose="02000503000000000000" pitchFamily="2" charset="0"/>
              </a:rPr>
              <a:t>Pince à tique</a:t>
            </a:r>
          </a:p>
          <a:p>
            <a:pPr marL="342900" indent="-342900">
              <a:lnSpc>
                <a:spcPct val="107000"/>
              </a:lnSpc>
              <a:spcBef>
                <a:spcPts val="400"/>
              </a:spcBef>
              <a:buClr>
                <a:srgbClr val="FF9900"/>
              </a:buClr>
              <a:buSzPct val="75000"/>
              <a:buFont typeface="Arial" panose="020B0604020202020204" pitchFamily="34" charset="0"/>
              <a:buChar char="•"/>
              <a:defRPr/>
            </a:pPr>
            <a:r>
              <a:rPr lang="fr-BE" dirty="0">
                <a:solidFill>
                  <a:srgbClr val="0B447B"/>
                </a:solidFill>
                <a:latin typeface="Muli" panose="02000503000000000000" pitchFamily="2" charset="0"/>
              </a:rPr>
              <a:t>Tampons alcoolisés ou flacon d’alcool à 70°</a:t>
            </a:r>
            <a:br>
              <a:rPr lang="fr-BE" dirty="0">
                <a:solidFill>
                  <a:srgbClr val="0B447B"/>
                </a:solidFill>
                <a:latin typeface="Muli" panose="02000503000000000000" pitchFamily="2" charset="0"/>
              </a:rPr>
            </a:br>
            <a:r>
              <a:rPr lang="fr-BE" dirty="0">
                <a:solidFill>
                  <a:srgbClr val="0B447B"/>
                </a:solidFill>
                <a:latin typeface="Muli" panose="02000503000000000000" pitchFamily="2" charset="0"/>
              </a:rPr>
              <a:t>(pour désinfecter le petit matériel)</a:t>
            </a:r>
            <a:endParaRPr lang="fr-FR" sz="2800" dirty="0">
              <a:solidFill>
                <a:srgbClr val="0B447B"/>
              </a:solidFill>
              <a:latin typeface="Muli" panose="02000503000000000000" pitchFamily="2" charset="0"/>
            </a:endParaRP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FE5E4C1A-B3E6-DDBD-C871-55CB9BDE85A4}"/>
              </a:ext>
            </a:extLst>
          </p:cNvPr>
          <p:cNvSpPr txBox="1"/>
          <p:nvPr/>
        </p:nvSpPr>
        <p:spPr>
          <a:xfrm>
            <a:off x="594509" y="124564"/>
            <a:ext cx="84327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>
                <a:solidFill>
                  <a:srgbClr val="0B447B"/>
                </a:solidFill>
                <a:latin typeface="Muli" charset="0"/>
                <a:ea typeface="Muli" charset="0"/>
                <a:cs typeface="Muli" charset="0"/>
              </a:rPr>
              <a:t>/ boite de soins et trousses de secours </a:t>
            </a:r>
            <a:r>
              <a:rPr lang="fr-FR" dirty="0">
                <a:solidFill>
                  <a:srgbClr val="0B447B"/>
                </a:solidFill>
                <a:latin typeface="Muli Light" charset="0"/>
                <a:ea typeface="Muli Light" charset="0"/>
                <a:cs typeface="Muli Light" charset="0"/>
              </a:rPr>
              <a:t>/ composition</a:t>
            </a:r>
          </a:p>
        </p:txBody>
      </p:sp>
    </p:spTree>
    <p:extLst>
      <p:ext uri="{BB962C8B-B14F-4D97-AF65-F5344CB8AC3E}">
        <p14:creationId xmlns:p14="http://schemas.microsoft.com/office/powerpoint/2010/main" val="268456632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/>
          <p:cNvSpPr txBox="1"/>
          <p:nvPr/>
        </p:nvSpPr>
        <p:spPr>
          <a:xfrm>
            <a:off x="778757" y="3537737"/>
            <a:ext cx="756081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b="1" dirty="0">
                <a:solidFill>
                  <a:srgbClr val="87C846"/>
                </a:solidFill>
                <a:latin typeface="Muli ExtraLight" pitchFamily="2" charset="0"/>
                <a:ea typeface="Muli Black" charset="0"/>
                <a:cs typeface="Muli Black" charset="0"/>
              </a:rPr>
              <a:t>Fiche santé individuelle</a:t>
            </a:r>
            <a:endParaRPr lang="fr-FR" sz="3200" b="1" dirty="0">
              <a:solidFill>
                <a:srgbClr val="87C846"/>
              </a:solidFill>
              <a:latin typeface="Muli Black" charset="0"/>
              <a:ea typeface="Muli Black" charset="0"/>
              <a:cs typeface="Muli Black" charset="0"/>
            </a:endParaRPr>
          </a:p>
        </p:txBody>
      </p:sp>
      <p:sp>
        <p:nvSpPr>
          <p:cNvPr id="3" name="ZoneTexte 2"/>
          <p:cNvSpPr txBox="1"/>
          <p:nvPr/>
        </p:nvSpPr>
        <p:spPr>
          <a:xfrm>
            <a:off x="3753669" y="2337409"/>
            <a:ext cx="161099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7200" dirty="0">
                <a:solidFill>
                  <a:schemeClr val="bg1"/>
                </a:solidFill>
                <a:latin typeface="Muli Light" charset="0"/>
                <a:ea typeface="Muli Light" charset="0"/>
                <a:cs typeface="Muli Light" charset="0"/>
              </a:rPr>
              <a:t>04</a:t>
            </a:r>
          </a:p>
        </p:txBody>
      </p:sp>
    </p:spTree>
    <p:extLst>
      <p:ext uri="{BB962C8B-B14F-4D97-AF65-F5344CB8AC3E}">
        <p14:creationId xmlns:p14="http://schemas.microsoft.com/office/powerpoint/2010/main" val="400155857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oneTexte 2"/>
          <p:cNvSpPr txBox="1"/>
          <p:nvPr/>
        </p:nvSpPr>
        <p:spPr>
          <a:xfrm>
            <a:off x="77753" y="63559"/>
            <a:ext cx="6872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b="1" dirty="0">
                <a:solidFill>
                  <a:srgbClr val="87C846"/>
                </a:solidFill>
                <a:latin typeface="Muli Black" charset="0"/>
                <a:ea typeface="Muli Black" charset="0"/>
                <a:cs typeface="Muli Black" charset="0"/>
              </a:rPr>
              <a:t>04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EEA414CF-97B0-FFD5-A385-7799BF46CFA4}"/>
              </a:ext>
            </a:extLst>
          </p:cNvPr>
          <p:cNvSpPr txBox="1"/>
          <p:nvPr/>
        </p:nvSpPr>
        <p:spPr>
          <a:xfrm>
            <a:off x="228434" y="586779"/>
            <a:ext cx="8262257" cy="30015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7000"/>
              </a:lnSpc>
              <a:spcBef>
                <a:spcPts val="600"/>
              </a:spcBef>
              <a:spcAft>
                <a:spcPts val="800"/>
              </a:spcAft>
            </a:pPr>
            <a:r>
              <a:rPr lang="fr-BE" sz="2400" b="1" dirty="0">
                <a:solidFill>
                  <a:srgbClr val="0B447B"/>
                </a:solidFill>
                <a:latin typeface="Muli" panose="02000503000000000000" pitchFamily="2" charset="0"/>
              </a:rPr>
              <a:t>Personnes concernées </a:t>
            </a:r>
            <a:r>
              <a:rPr lang="fr-BE" dirty="0">
                <a:solidFill>
                  <a:srgbClr val="0B447B"/>
                </a:solidFill>
                <a:latin typeface="Muli" panose="02000503000000000000" pitchFamily="2" charset="0"/>
              </a:rPr>
              <a:t>:</a:t>
            </a:r>
            <a:br>
              <a:rPr lang="fr-BE" dirty="0">
                <a:solidFill>
                  <a:srgbClr val="0B447B"/>
                </a:solidFill>
                <a:latin typeface="Muli" panose="02000503000000000000" pitchFamily="2" charset="0"/>
              </a:rPr>
            </a:br>
            <a:r>
              <a:rPr lang="fr-BE" dirty="0">
                <a:solidFill>
                  <a:srgbClr val="0B447B"/>
                </a:solidFill>
                <a:latin typeface="Muli" panose="02000503000000000000" pitchFamily="2" charset="0"/>
              </a:rPr>
              <a:t>1 personne présente (participant, animateur, intendant…) </a:t>
            </a:r>
            <a:r>
              <a:rPr lang="fr-BE" dirty="0">
                <a:solidFill>
                  <a:srgbClr val="0B447B"/>
                </a:solidFill>
                <a:latin typeface="Muli" panose="02000503000000000000" pitchFamily="2" charset="0"/>
                <a:sym typeface="Wingdings 3" panose="05040102010807070707" pitchFamily="18" charset="2"/>
              </a:rPr>
              <a:t></a:t>
            </a:r>
            <a:r>
              <a:rPr lang="fr-BE" dirty="0">
                <a:solidFill>
                  <a:srgbClr val="0B447B"/>
                </a:solidFill>
                <a:latin typeface="Muli" panose="02000503000000000000" pitchFamily="2" charset="0"/>
              </a:rPr>
              <a:t> 1 fiche</a:t>
            </a:r>
          </a:p>
          <a:p>
            <a:pPr>
              <a:lnSpc>
                <a:spcPct val="107000"/>
              </a:lnSpc>
              <a:spcBef>
                <a:spcPts val="600"/>
              </a:spcBef>
              <a:spcAft>
                <a:spcPts val="800"/>
              </a:spcAft>
            </a:pPr>
            <a:r>
              <a:rPr lang="fr-BE" sz="2400" b="1" dirty="0">
                <a:solidFill>
                  <a:srgbClr val="0B447B"/>
                </a:solidFill>
                <a:latin typeface="Muli" panose="02000503000000000000" pitchFamily="2" charset="0"/>
              </a:rPr>
              <a:t>Utilisation</a:t>
            </a:r>
            <a:r>
              <a:rPr lang="fr-BE" sz="1100" dirty="0">
                <a:latin typeface="Muli" panose="02000503000000000000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r>
              <a:rPr lang="fr-BE" dirty="0">
                <a:solidFill>
                  <a:srgbClr val="0B447B"/>
                </a:solidFill>
                <a:latin typeface="Muli" panose="02000503000000000000" pitchFamily="2" charset="0"/>
              </a:rPr>
              <a:t>:</a:t>
            </a:r>
            <a:br>
              <a:rPr lang="fr-BE" dirty="0">
                <a:solidFill>
                  <a:srgbClr val="0B447B"/>
                </a:solidFill>
                <a:latin typeface="Muli" panose="02000503000000000000" pitchFamily="2" charset="0"/>
              </a:rPr>
            </a:br>
            <a:r>
              <a:rPr lang="fr-BE" dirty="0">
                <a:solidFill>
                  <a:srgbClr val="0B447B"/>
                </a:solidFill>
                <a:latin typeface="Muli" panose="02000503000000000000" pitchFamily="2" charset="0"/>
              </a:rPr>
              <a:t>par l’équipe d’animation dans le respect de la loi sur la vie privée</a:t>
            </a:r>
          </a:p>
          <a:p>
            <a:pPr>
              <a:lnSpc>
                <a:spcPct val="107000"/>
              </a:lnSpc>
              <a:spcBef>
                <a:spcPts val="600"/>
              </a:spcBef>
              <a:spcAft>
                <a:spcPts val="800"/>
              </a:spcAft>
            </a:pPr>
            <a:r>
              <a:rPr lang="fr-BE" dirty="0">
                <a:solidFill>
                  <a:srgbClr val="0B447B"/>
                </a:solidFill>
                <a:latin typeface="Muli" panose="02000503000000000000" pitchFamily="2" charset="0"/>
              </a:rPr>
              <a:t>Accepter l’inscription d’un participant suppose que l’équipe d’animation est en mesure d’assumer son encadrement y compris les spécificités liées à sa santé et qu’elle sera à même de réagir adéquatement en cas de souci.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FE5E4C1A-B3E6-DDBD-C871-55CB9BDE85A4}"/>
              </a:ext>
            </a:extLst>
          </p:cNvPr>
          <p:cNvSpPr txBox="1"/>
          <p:nvPr/>
        </p:nvSpPr>
        <p:spPr>
          <a:xfrm>
            <a:off x="594509" y="124564"/>
            <a:ext cx="84327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>
                <a:solidFill>
                  <a:srgbClr val="0B447B"/>
                </a:solidFill>
                <a:latin typeface="Muli" charset="0"/>
                <a:ea typeface="Muli" charset="0"/>
                <a:cs typeface="Muli" charset="0"/>
              </a:rPr>
              <a:t>/ fiche santé individuelle </a:t>
            </a:r>
            <a:r>
              <a:rPr lang="fr-FR" dirty="0">
                <a:solidFill>
                  <a:srgbClr val="0B447B"/>
                </a:solidFill>
                <a:latin typeface="Muli Light" charset="0"/>
                <a:ea typeface="Muli Light" charset="0"/>
                <a:cs typeface="Muli Light" charset="0"/>
              </a:rPr>
              <a:t>/ principes</a:t>
            </a:r>
          </a:p>
        </p:txBody>
      </p:sp>
    </p:spTree>
    <p:extLst>
      <p:ext uri="{BB962C8B-B14F-4D97-AF65-F5344CB8AC3E}">
        <p14:creationId xmlns:p14="http://schemas.microsoft.com/office/powerpoint/2010/main" val="64699932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oneTexte 2"/>
          <p:cNvSpPr txBox="1"/>
          <p:nvPr/>
        </p:nvSpPr>
        <p:spPr>
          <a:xfrm>
            <a:off x="77753" y="63559"/>
            <a:ext cx="6872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b="1" dirty="0">
                <a:solidFill>
                  <a:srgbClr val="87C846"/>
                </a:solidFill>
                <a:latin typeface="Muli Black" charset="0"/>
                <a:ea typeface="Muli Black" charset="0"/>
                <a:cs typeface="Muli Black" charset="0"/>
              </a:rPr>
              <a:t>04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EEA414CF-97B0-FFD5-A385-7799BF46CFA4}"/>
              </a:ext>
            </a:extLst>
          </p:cNvPr>
          <p:cNvSpPr txBox="1"/>
          <p:nvPr/>
        </p:nvSpPr>
        <p:spPr>
          <a:xfrm>
            <a:off x="228434" y="586779"/>
            <a:ext cx="8262257" cy="36835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7000"/>
              </a:lnSpc>
              <a:spcBef>
                <a:spcPts val="600"/>
              </a:spcBef>
              <a:spcAft>
                <a:spcPts val="800"/>
              </a:spcAft>
            </a:pPr>
            <a:r>
              <a:rPr lang="fr-BE" sz="2400" b="1" dirty="0">
                <a:solidFill>
                  <a:srgbClr val="0B447B"/>
                </a:solidFill>
                <a:latin typeface="Muli" panose="02000503000000000000" pitchFamily="2" charset="0"/>
              </a:rPr>
              <a:t>Récolte</a:t>
            </a:r>
            <a:r>
              <a:rPr lang="fr-BE" sz="1100" dirty="0">
                <a:effectLst/>
                <a:latin typeface="Muli" panose="02000503000000000000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r>
              <a:rPr lang="fr-BE" dirty="0">
                <a:solidFill>
                  <a:srgbClr val="0B447B"/>
                </a:solidFill>
                <a:latin typeface="Muli" panose="02000503000000000000" pitchFamily="2" charset="0"/>
              </a:rPr>
              <a:t>: mise en place d’une stratégie de récolte par la structure d’accueil pour être en possession des fiches complétées. </a:t>
            </a:r>
          </a:p>
          <a:p>
            <a:pPr>
              <a:lnSpc>
                <a:spcPct val="107000"/>
              </a:lnSpc>
              <a:spcAft>
                <a:spcPts val="300"/>
              </a:spcAft>
            </a:pPr>
            <a:r>
              <a:rPr lang="fr-BE" sz="2400" b="1" dirty="0">
                <a:solidFill>
                  <a:srgbClr val="0B447B"/>
                </a:solidFill>
                <a:latin typeface="Muli" panose="02000503000000000000" pitchFamily="2" charset="0"/>
              </a:rPr>
              <a:t>Archivage</a:t>
            </a:r>
            <a:r>
              <a:rPr lang="fr-BE" sz="1100" b="1" dirty="0">
                <a:solidFill>
                  <a:srgbClr val="000000"/>
                </a:solidFill>
                <a:effectLst/>
                <a:latin typeface="Muli" panose="02000503000000000000" pitchFamily="2" charset="0"/>
                <a:ea typeface="Calibri" panose="020F0502020204030204" pitchFamily="34" charset="0"/>
                <a:cs typeface="Calibri" panose="020F0502020204030204" pitchFamily="34" charset="0"/>
              </a:rPr>
              <a:t> :</a:t>
            </a:r>
            <a:endParaRPr lang="fr-BE" sz="1000" dirty="0">
              <a:effectLst/>
              <a:latin typeface="Muli" panose="02000503000000000000" pitchFamily="2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 indent="-342900">
              <a:lnSpc>
                <a:spcPct val="107000"/>
              </a:lnSpc>
              <a:spcBef>
                <a:spcPts val="600"/>
              </a:spcBef>
              <a:buSzPts val="1000"/>
              <a:buFont typeface="Symbol" panose="05050102010706020507" pitchFamily="18" charset="2"/>
              <a:buChar char=""/>
            </a:pPr>
            <a:r>
              <a:rPr lang="fr-BE" dirty="0">
                <a:solidFill>
                  <a:srgbClr val="0B447B"/>
                </a:solidFill>
                <a:latin typeface="Muli" panose="02000503000000000000" pitchFamily="2" charset="0"/>
              </a:rPr>
              <a:t>pendant les activités : conservation à l’abri des regards indiscrets</a:t>
            </a:r>
          </a:p>
          <a:p>
            <a:pPr lvl="0" indent="-342900">
              <a:lnSpc>
                <a:spcPct val="107000"/>
              </a:lnSpc>
              <a:spcBef>
                <a:spcPts val="600"/>
              </a:spcBef>
              <a:buSzPts val="1000"/>
              <a:buFont typeface="Symbol" panose="05050102010706020507" pitchFamily="18" charset="2"/>
              <a:buChar char=""/>
            </a:pPr>
            <a:r>
              <a:rPr lang="fr-BE" dirty="0">
                <a:solidFill>
                  <a:srgbClr val="0B447B"/>
                </a:solidFill>
                <a:latin typeface="Muli" panose="02000503000000000000" pitchFamily="2" charset="0"/>
              </a:rPr>
              <a:t>après les activités :</a:t>
            </a:r>
          </a:p>
          <a:p>
            <a:pPr lvl="2" indent="-342900">
              <a:lnSpc>
                <a:spcPct val="107000"/>
              </a:lnSpc>
              <a:spcBef>
                <a:spcPts val="600"/>
              </a:spcBef>
              <a:buSzPts val="1000"/>
              <a:buFont typeface="Symbol" panose="05050102010706020507" pitchFamily="18" charset="2"/>
              <a:buChar char=""/>
            </a:pPr>
            <a:r>
              <a:rPr lang="fr-BE" dirty="0">
                <a:solidFill>
                  <a:srgbClr val="0B447B"/>
                </a:solidFill>
                <a:latin typeface="Muli" panose="02000503000000000000" pitchFamily="2" charset="0"/>
              </a:rPr>
              <a:t>fiches rassemblées, conservées sous enveloppe par le responsable ou retournées à l’institution</a:t>
            </a:r>
          </a:p>
          <a:p>
            <a:pPr lvl="2" indent="-342900">
              <a:lnSpc>
                <a:spcPct val="107000"/>
              </a:lnSpc>
              <a:spcBef>
                <a:spcPts val="600"/>
              </a:spcBef>
              <a:buSzPts val="1000"/>
              <a:buFont typeface="Symbol" panose="05050102010706020507" pitchFamily="18" charset="2"/>
              <a:buChar char=""/>
            </a:pPr>
            <a:r>
              <a:rPr lang="fr-BE" dirty="0">
                <a:solidFill>
                  <a:srgbClr val="0B447B"/>
                </a:solidFill>
                <a:latin typeface="Muli" panose="02000503000000000000" pitchFamily="2" charset="0"/>
              </a:rPr>
              <a:t>destruction maximum 1 an après l’activité, sauf si un dossier auprès d’une assurance a été ouvert (dans ce cas, joindre la fiche santé au dossier)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FE5E4C1A-B3E6-DDBD-C871-55CB9BDE85A4}"/>
              </a:ext>
            </a:extLst>
          </p:cNvPr>
          <p:cNvSpPr txBox="1"/>
          <p:nvPr/>
        </p:nvSpPr>
        <p:spPr>
          <a:xfrm>
            <a:off x="594509" y="124564"/>
            <a:ext cx="84327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>
                <a:solidFill>
                  <a:srgbClr val="0B447B"/>
                </a:solidFill>
                <a:latin typeface="Muli" charset="0"/>
                <a:ea typeface="Muli" charset="0"/>
                <a:cs typeface="Muli" charset="0"/>
              </a:rPr>
              <a:t>/ fiche santé individuelle </a:t>
            </a:r>
            <a:r>
              <a:rPr lang="fr-FR" dirty="0">
                <a:solidFill>
                  <a:srgbClr val="0B447B"/>
                </a:solidFill>
                <a:latin typeface="Muli Light" charset="0"/>
                <a:ea typeface="Muli Light" charset="0"/>
                <a:cs typeface="Muli Light" charset="0"/>
              </a:rPr>
              <a:t>/ principes</a:t>
            </a:r>
          </a:p>
        </p:txBody>
      </p:sp>
    </p:spTree>
    <p:extLst>
      <p:ext uri="{BB962C8B-B14F-4D97-AF65-F5344CB8AC3E}">
        <p14:creationId xmlns:p14="http://schemas.microsoft.com/office/powerpoint/2010/main" val="267564569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oneTexte 2"/>
          <p:cNvSpPr txBox="1"/>
          <p:nvPr/>
        </p:nvSpPr>
        <p:spPr>
          <a:xfrm>
            <a:off x="77753" y="63559"/>
            <a:ext cx="6872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b="1" dirty="0">
                <a:solidFill>
                  <a:srgbClr val="87C846"/>
                </a:solidFill>
                <a:latin typeface="Muli Black" charset="0"/>
                <a:ea typeface="Muli Black" charset="0"/>
                <a:cs typeface="Muli Black" charset="0"/>
              </a:rPr>
              <a:t>04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EEA414CF-97B0-FFD5-A385-7799BF46CFA4}"/>
              </a:ext>
            </a:extLst>
          </p:cNvPr>
          <p:cNvSpPr txBox="1"/>
          <p:nvPr/>
        </p:nvSpPr>
        <p:spPr>
          <a:xfrm>
            <a:off x="228434" y="586779"/>
            <a:ext cx="8262257" cy="38892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07000"/>
              </a:lnSpc>
              <a:spcBef>
                <a:spcPts val="600"/>
              </a:spcBef>
              <a:spcAft>
                <a:spcPts val="300"/>
              </a:spcAft>
            </a:pPr>
            <a:r>
              <a:rPr lang="fr-BE" sz="2400" b="1" dirty="0">
                <a:solidFill>
                  <a:srgbClr val="0B447B"/>
                </a:solidFill>
                <a:latin typeface="Muli" panose="02000503000000000000" pitchFamily="2" charset="0"/>
              </a:rPr>
              <a:t>Contenu de l’autorisation parentale :</a:t>
            </a:r>
          </a:p>
          <a:p>
            <a:pPr indent="-342900">
              <a:lnSpc>
                <a:spcPct val="107000"/>
              </a:lnSpc>
              <a:spcBef>
                <a:spcPts val="600"/>
              </a:spcBef>
              <a:buSzPts val="1000"/>
              <a:buFont typeface="Symbol" panose="05050102010706020507" pitchFamily="18" charset="2"/>
              <a:buChar char=""/>
            </a:pPr>
            <a:r>
              <a:rPr lang="fr-BE" sz="2000" dirty="0">
                <a:solidFill>
                  <a:srgbClr val="0B447B"/>
                </a:solidFill>
                <a:latin typeface="Muli" panose="02000503000000000000" pitchFamily="2" charset="0"/>
              </a:rPr>
              <a:t>participant placé sous la responsabilité de l’équipe encadrante</a:t>
            </a:r>
          </a:p>
          <a:p>
            <a:pPr marL="360363" indent="-360363">
              <a:lnSpc>
                <a:spcPct val="107000"/>
              </a:lnSpc>
              <a:spcBef>
                <a:spcPts val="600"/>
              </a:spcBef>
              <a:buSzPts val="1000"/>
              <a:buFont typeface="Symbol" panose="05050102010706020507" pitchFamily="18" charset="2"/>
              <a:buChar char=""/>
            </a:pPr>
            <a:r>
              <a:rPr lang="fr-BE" sz="2000" dirty="0">
                <a:solidFill>
                  <a:srgbClr val="0B447B"/>
                </a:solidFill>
                <a:latin typeface="Muli" panose="02000503000000000000" pitchFamily="2" charset="0"/>
              </a:rPr>
              <a:t>toute initiative laissée au médecin ou chirurgien au cas où l’état de santé du participant réclamerait une décision urgente et à défaut de pouvoir être contacté personnellement</a:t>
            </a:r>
          </a:p>
          <a:p>
            <a:pPr indent="-342900">
              <a:lnSpc>
                <a:spcPct val="107000"/>
              </a:lnSpc>
              <a:spcBef>
                <a:spcPts val="600"/>
              </a:spcBef>
              <a:spcAft>
                <a:spcPts val="4200"/>
              </a:spcAft>
              <a:buSzPts val="1000"/>
              <a:buFont typeface="Symbol" panose="05050102010706020507" pitchFamily="18" charset="2"/>
              <a:buChar char=""/>
            </a:pPr>
            <a:r>
              <a:rPr lang="fr-BE" sz="2000" dirty="0">
                <a:solidFill>
                  <a:srgbClr val="0B447B"/>
                </a:solidFill>
                <a:latin typeface="Muli" panose="02000503000000000000" pitchFamily="2" charset="0"/>
              </a:rPr>
              <a:t>utilisation adaptée des médicaments se trouvant sur la liste</a:t>
            </a:r>
          </a:p>
          <a:p>
            <a:pPr algn="ctr">
              <a:lnSpc>
                <a:spcPct val="107000"/>
              </a:lnSpc>
              <a:spcBef>
                <a:spcPts val="600"/>
              </a:spcBef>
              <a:spcAft>
                <a:spcPts val="800"/>
              </a:spcAft>
              <a:buSzPts val="1000"/>
            </a:pPr>
            <a:r>
              <a:rPr lang="fr-BE" dirty="0">
                <a:solidFill>
                  <a:srgbClr val="0B447B"/>
                </a:solidFill>
                <a:latin typeface="Muli" panose="02000503000000000000" pitchFamily="2" charset="0"/>
              </a:rPr>
              <a:t>Modèles de fiche santé individuelle</a:t>
            </a:r>
            <a:br>
              <a:rPr lang="fr-BE" dirty="0">
                <a:solidFill>
                  <a:srgbClr val="0B447B"/>
                </a:solidFill>
                <a:latin typeface="Muli" panose="02000503000000000000" pitchFamily="2" charset="0"/>
              </a:rPr>
            </a:br>
            <a:r>
              <a:rPr lang="fr-BE" dirty="0">
                <a:solidFill>
                  <a:srgbClr val="0B447B"/>
                </a:solidFill>
                <a:latin typeface="Muli" panose="02000503000000000000" pitchFamily="2" charset="0"/>
              </a:rPr>
              <a:t>et autorisation parentale</a:t>
            </a:r>
            <a:br>
              <a:rPr lang="fr-BE" dirty="0">
                <a:solidFill>
                  <a:srgbClr val="0B447B"/>
                </a:solidFill>
                <a:latin typeface="Muli" panose="02000503000000000000" pitchFamily="2" charset="0"/>
              </a:rPr>
            </a:br>
            <a:r>
              <a:rPr lang="fr-BE" dirty="0">
                <a:solidFill>
                  <a:srgbClr val="0B447B"/>
                </a:solidFill>
                <a:latin typeface="Muli" panose="02000503000000000000" pitchFamily="2" charset="0"/>
              </a:rPr>
              <a:t>téléchargeables sur lesscouts.be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FE5E4C1A-B3E6-DDBD-C871-55CB9BDE85A4}"/>
              </a:ext>
            </a:extLst>
          </p:cNvPr>
          <p:cNvSpPr txBox="1"/>
          <p:nvPr/>
        </p:nvSpPr>
        <p:spPr>
          <a:xfrm>
            <a:off x="594509" y="124564"/>
            <a:ext cx="84327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>
                <a:solidFill>
                  <a:srgbClr val="0B447B"/>
                </a:solidFill>
                <a:latin typeface="Muli" charset="0"/>
                <a:ea typeface="Muli" charset="0"/>
                <a:cs typeface="Muli" charset="0"/>
              </a:rPr>
              <a:t>/ fiche </a:t>
            </a:r>
            <a:r>
              <a:rPr lang="fr-FR" b="1">
                <a:solidFill>
                  <a:srgbClr val="0B447B"/>
                </a:solidFill>
                <a:latin typeface="Muli" charset="0"/>
                <a:ea typeface="Muli" charset="0"/>
                <a:cs typeface="Muli" charset="0"/>
              </a:rPr>
              <a:t>santé individuelle </a:t>
            </a:r>
            <a:r>
              <a:rPr lang="fr-FR" dirty="0">
                <a:solidFill>
                  <a:srgbClr val="0B447B"/>
                </a:solidFill>
                <a:latin typeface="Muli Light" charset="0"/>
                <a:ea typeface="Muli Light" charset="0"/>
                <a:cs typeface="Muli Light" charset="0"/>
              </a:rPr>
              <a:t>/ contenu de l’autorisation parentale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C3E3C5C9-C449-2448-DB7E-D49286A24F3F}"/>
              </a:ext>
            </a:extLst>
          </p:cNvPr>
          <p:cNvSpPr/>
          <p:nvPr/>
        </p:nvSpPr>
        <p:spPr>
          <a:xfrm>
            <a:off x="1173016" y="3504450"/>
            <a:ext cx="6373091" cy="893618"/>
          </a:xfrm>
          <a:prstGeom prst="rect">
            <a:avLst/>
          </a:prstGeom>
          <a:noFill/>
          <a:ln w="28575">
            <a:solidFill>
              <a:srgbClr val="10457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BE">
              <a:ln w="28575">
                <a:solidFill>
                  <a:srgbClr val="104579"/>
                </a:solidFill>
              </a:ln>
              <a:noFill/>
            </a:endParaRPr>
          </a:p>
        </p:txBody>
      </p:sp>
      <p:pic>
        <p:nvPicPr>
          <p:cNvPr id="6" name="Image 5" descr="Une image contenant texte, capture d’écran, document, lettre&#10;&#10;Description générée automatiquement">
            <a:extLst>
              <a:ext uri="{FF2B5EF4-FFF2-40B4-BE49-F238E27FC236}">
                <a16:creationId xmlns:a16="http://schemas.microsoft.com/office/drawing/2014/main" id="{E45662DC-DE49-F350-7E25-C56DBB45976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189178">
            <a:off x="1932734" y="4492822"/>
            <a:ext cx="1731074" cy="2249055"/>
          </a:xfrm>
          <a:prstGeom prst="rect">
            <a:avLst/>
          </a:prstGeom>
        </p:spPr>
      </p:pic>
      <p:pic>
        <p:nvPicPr>
          <p:cNvPr id="8" name="Image 7" descr="Une image contenant texte, capture d’écran, Parallèle, document&#10;&#10;Description générée automatiquement">
            <a:extLst>
              <a:ext uri="{FF2B5EF4-FFF2-40B4-BE49-F238E27FC236}">
                <a16:creationId xmlns:a16="http://schemas.microsoft.com/office/drawing/2014/main" id="{1C9C70F7-9D14-BE56-209E-3CF0FD650C9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626598">
            <a:off x="4189256" y="4576879"/>
            <a:ext cx="1433792" cy="20435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219113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/>
          <p:cNvSpPr txBox="1"/>
          <p:nvPr/>
        </p:nvSpPr>
        <p:spPr>
          <a:xfrm>
            <a:off x="778757" y="3537737"/>
            <a:ext cx="756081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b="1" dirty="0">
                <a:solidFill>
                  <a:srgbClr val="87C846"/>
                </a:solidFill>
                <a:latin typeface="Muli ExtraLight" pitchFamily="2" charset="0"/>
                <a:ea typeface="Muli Black" charset="0"/>
                <a:cs typeface="Muli Black" charset="0"/>
              </a:rPr>
              <a:t>Responsabilité et compétences</a:t>
            </a:r>
            <a:br>
              <a:rPr lang="fr-FR" sz="3200" b="1" dirty="0">
                <a:solidFill>
                  <a:srgbClr val="87C846"/>
                </a:solidFill>
                <a:latin typeface="Muli ExtraLight" pitchFamily="2" charset="0"/>
                <a:ea typeface="Muli Black" charset="0"/>
                <a:cs typeface="Muli Black" charset="0"/>
              </a:rPr>
            </a:br>
            <a:r>
              <a:rPr lang="fr-FR" sz="3200" b="1" dirty="0">
                <a:solidFill>
                  <a:srgbClr val="87C846"/>
                </a:solidFill>
                <a:latin typeface="Muli ExtraLight" pitchFamily="2" charset="0"/>
                <a:ea typeface="Muli Black" charset="0"/>
                <a:cs typeface="Muli Black" charset="0"/>
              </a:rPr>
              <a:t>des animateurs</a:t>
            </a:r>
            <a:endParaRPr lang="fr-FR" sz="3200" b="1" dirty="0">
              <a:solidFill>
                <a:srgbClr val="87C846"/>
              </a:solidFill>
              <a:latin typeface="Muli Black" charset="0"/>
              <a:ea typeface="Muli Black" charset="0"/>
              <a:cs typeface="Muli Black" charset="0"/>
            </a:endParaRPr>
          </a:p>
        </p:txBody>
      </p:sp>
      <p:sp>
        <p:nvSpPr>
          <p:cNvPr id="3" name="ZoneTexte 2"/>
          <p:cNvSpPr txBox="1"/>
          <p:nvPr/>
        </p:nvSpPr>
        <p:spPr>
          <a:xfrm>
            <a:off x="3753669" y="2337409"/>
            <a:ext cx="161099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7200" dirty="0">
                <a:solidFill>
                  <a:schemeClr val="bg1"/>
                </a:solidFill>
                <a:latin typeface="Muli Light" charset="0"/>
                <a:ea typeface="Muli Light" charset="0"/>
                <a:cs typeface="Muli Light" charset="0"/>
              </a:rPr>
              <a:t>05</a:t>
            </a:r>
          </a:p>
        </p:txBody>
      </p:sp>
    </p:spTree>
    <p:extLst>
      <p:ext uri="{BB962C8B-B14F-4D97-AF65-F5344CB8AC3E}">
        <p14:creationId xmlns:p14="http://schemas.microsoft.com/office/powerpoint/2010/main" val="164115277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oneTexte 2"/>
          <p:cNvSpPr txBox="1"/>
          <p:nvPr/>
        </p:nvSpPr>
        <p:spPr>
          <a:xfrm>
            <a:off x="77753" y="63559"/>
            <a:ext cx="6872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b="1" dirty="0">
                <a:solidFill>
                  <a:srgbClr val="87C846"/>
                </a:solidFill>
                <a:latin typeface="Muli Black" charset="0"/>
                <a:ea typeface="Muli Black" charset="0"/>
                <a:cs typeface="Muli Black" charset="0"/>
              </a:rPr>
              <a:t>05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EEA414CF-97B0-FFD5-A385-7799BF46CFA4}"/>
              </a:ext>
            </a:extLst>
          </p:cNvPr>
          <p:cNvSpPr txBox="1"/>
          <p:nvPr/>
        </p:nvSpPr>
        <p:spPr>
          <a:xfrm>
            <a:off x="228434" y="781089"/>
            <a:ext cx="8262257" cy="60612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7000"/>
              </a:lnSpc>
              <a:spcBef>
                <a:spcPts val="600"/>
              </a:spcBef>
              <a:spcAft>
                <a:spcPts val="800"/>
              </a:spcAft>
            </a:pPr>
            <a:r>
              <a:rPr lang="fr-BE" sz="2400" b="1" dirty="0">
                <a:solidFill>
                  <a:srgbClr val="0B447B"/>
                </a:solidFill>
                <a:latin typeface="Muli" panose="02000503000000000000" pitchFamily="2" charset="0"/>
              </a:rPr>
              <a:t>Responsabilité</a:t>
            </a:r>
            <a:br>
              <a:rPr lang="fr-BE" b="1" dirty="0">
                <a:solidFill>
                  <a:srgbClr val="0B447B"/>
                </a:solidFill>
                <a:latin typeface="Muli" panose="02000503000000000000" pitchFamily="2" charset="0"/>
                <a:cs typeface="Times New Roman" panose="02020603050405020304" pitchFamily="18" charset="0"/>
              </a:rPr>
            </a:br>
            <a:r>
              <a:rPr lang="fr-BE" dirty="0">
                <a:solidFill>
                  <a:srgbClr val="0B447B"/>
                </a:solidFill>
                <a:latin typeface="Muli" panose="02000503000000000000" pitchFamily="2" charset="0"/>
                <a:cs typeface="Times New Roman" panose="02020603050405020304" pitchFamily="18" charset="0"/>
              </a:rPr>
              <a:t>À</a:t>
            </a:r>
            <a:r>
              <a:rPr lang="fr-BE" dirty="0">
                <a:solidFill>
                  <a:srgbClr val="0B447B"/>
                </a:solidFill>
                <a:latin typeface="Muli" panose="02000503000000000000" pitchFamily="2" charset="0"/>
              </a:rPr>
              <a:t> partir du moment où les parents confient leurs enfants à des tiers, ces derniers deviennent responsables de la sécurité et du bienêtre des enfants. </a:t>
            </a:r>
          </a:p>
          <a:p>
            <a:pPr>
              <a:lnSpc>
                <a:spcPct val="107000"/>
              </a:lnSpc>
              <a:spcBef>
                <a:spcPts val="600"/>
              </a:spcBef>
              <a:spcAft>
                <a:spcPts val="800"/>
              </a:spcAft>
            </a:pPr>
            <a:r>
              <a:rPr lang="fr-BE" sz="2400" b="1" dirty="0">
                <a:solidFill>
                  <a:srgbClr val="0B447B"/>
                </a:solidFill>
                <a:latin typeface="Muli" panose="02000503000000000000" pitchFamily="2" charset="0"/>
              </a:rPr>
              <a:t>BEPS </a:t>
            </a:r>
            <a:r>
              <a:rPr lang="fr-BE" dirty="0">
                <a:solidFill>
                  <a:srgbClr val="0B447B"/>
                </a:solidFill>
                <a:latin typeface="Muli" panose="02000503000000000000" pitchFamily="2" charset="0"/>
                <a:cs typeface="Times New Roman" panose="02020603050405020304" pitchFamily="18" charset="0"/>
              </a:rPr>
              <a:t>: pas d’obligation d’être breveté (brevet européen de premiers secours)</a:t>
            </a:r>
          </a:p>
          <a:p>
            <a:pPr>
              <a:lnSpc>
                <a:spcPct val="107000"/>
              </a:lnSpc>
              <a:spcBef>
                <a:spcPts val="600"/>
              </a:spcBef>
              <a:spcAft>
                <a:spcPts val="800"/>
              </a:spcAft>
            </a:pPr>
            <a:r>
              <a:rPr lang="fr-BE" sz="2400" b="1" dirty="0">
                <a:solidFill>
                  <a:srgbClr val="0B447B"/>
                </a:solidFill>
                <a:latin typeface="Muli" panose="02000503000000000000" pitchFamily="2" charset="0"/>
              </a:rPr>
              <a:t>Bons gestes de délivrance de soins</a:t>
            </a:r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fr-BE" dirty="0">
                <a:solidFill>
                  <a:srgbClr val="0B447B"/>
                </a:solidFill>
                <a:latin typeface="Muli" panose="02000503000000000000" pitchFamily="2" charset="0"/>
                <a:cs typeface="Times New Roman" panose="02020603050405020304" pitchFamily="18" charset="0"/>
              </a:rPr>
              <a:t>Installation dans un lieu calme et en sécurité</a:t>
            </a:r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fr-BE" dirty="0">
                <a:solidFill>
                  <a:srgbClr val="0B447B"/>
                </a:solidFill>
                <a:latin typeface="Muli" panose="02000503000000000000" pitchFamily="2" charset="0"/>
                <a:cs typeface="Times New Roman" panose="02020603050405020304" pitchFamily="18" charset="0"/>
              </a:rPr>
              <a:t>Utilisation de différents outils liés à la gestion des soins : carnet Réflexes, livre Mômes en Santé, carnet de soins, fiches santé, boite de soins, trousse de secours…)</a:t>
            </a:r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fr-BE" dirty="0">
                <a:solidFill>
                  <a:srgbClr val="0B447B"/>
                </a:solidFill>
                <a:latin typeface="Muli" panose="02000503000000000000" pitchFamily="2" charset="0"/>
              </a:rPr>
              <a:t>Inscription de tout soin, même bénin, dans le carnet de soins</a:t>
            </a:r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endParaRPr lang="fr-BE" dirty="0">
              <a:solidFill>
                <a:srgbClr val="0B447B"/>
              </a:solidFill>
              <a:latin typeface="Muli" panose="02000503000000000000" pitchFamily="2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Bef>
                <a:spcPts val="600"/>
              </a:spcBef>
              <a:spcAft>
                <a:spcPts val="800"/>
              </a:spcAft>
            </a:pPr>
            <a:r>
              <a:rPr lang="fr-BE" dirty="0">
                <a:solidFill>
                  <a:srgbClr val="0B447B"/>
                </a:solidFill>
                <a:latin typeface="Muli" panose="02000503000000000000" pitchFamily="2" charset="0"/>
              </a:rPr>
              <a:t>En cas de doute, en l’absence de diplôme médical ou d’infirmier (dans les limites de son attribution) : passer le relai au médecin ou au 112 (en donnant les bonnes indications).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FE5E4C1A-B3E6-DDBD-C871-55CB9BDE85A4}"/>
              </a:ext>
            </a:extLst>
          </p:cNvPr>
          <p:cNvSpPr txBox="1"/>
          <p:nvPr/>
        </p:nvSpPr>
        <p:spPr>
          <a:xfrm>
            <a:off x="594509" y="124564"/>
            <a:ext cx="84327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>
                <a:solidFill>
                  <a:srgbClr val="0B447B"/>
                </a:solidFill>
                <a:latin typeface="Muli" charset="0"/>
                <a:ea typeface="Muli" charset="0"/>
                <a:cs typeface="Muli" charset="0"/>
              </a:rPr>
              <a:t>/ responsabilités et compétences des animateurs </a:t>
            </a:r>
            <a:r>
              <a:rPr lang="fr-FR" dirty="0">
                <a:solidFill>
                  <a:srgbClr val="0B447B"/>
                </a:solidFill>
                <a:latin typeface="Muli Light" charset="0"/>
                <a:ea typeface="Muli Light" charset="0"/>
                <a:cs typeface="Muli Light" charset="0"/>
              </a:rPr>
              <a:t>/ principes</a:t>
            </a:r>
          </a:p>
        </p:txBody>
      </p:sp>
    </p:spTree>
    <p:extLst>
      <p:ext uri="{BB962C8B-B14F-4D97-AF65-F5344CB8AC3E}">
        <p14:creationId xmlns:p14="http://schemas.microsoft.com/office/powerpoint/2010/main" val="287634740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/>
          <p:cNvSpPr txBox="1"/>
          <p:nvPr/>
        </p:nvSpPr>
        <p:spPr>
          <a:xfrm>
            <a:off x="791591" y="2890391"/>
            <a:ext cx="756081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b="1" dirty="0">
                <a:solidFill>
                  <a:srgbClr val="87C846"/>
                </a:solidFill>
                <a:latin typeface="Muli ExtraLight" pitchFamily="2" charset="0"/>
                <a:ea typeface="Muli Black" charset="0"/>
                <a:cs typeface="Muli Black" charset="0"/>
              </a:rPr>
              <a:t>Une gestion</a:t>
            </a:r>
            <a:br>
              <a:rPr lang="fr-FR" sz="3200" b="1" dirty="0">
                <a:solidFill>
                  <a:srgbClr val="87C846"/>
                </a:solidFill>
                <a:latin typeface="Muli ExtraLight" pitchFamily="2" charset="0"/>
                <a:ea typeface="Muli Black" charset="0"/>
                <a:cs typeface="Muli Black" charset="0"/>
              </a:rPr>
            </a:br>
            <a:r>
              <a:rPr lang="fr-FR" sz="3200" b="1" dirty="0">
                <a:solidFill>
                  <a:srgbClr val="87C846"/>
                </a:solidFill>
                <a:latin typeface="Muli ExtraLight" pitchFamily="2" charset="0"/>
                <a:ea typeface="Muli Black" charset="0"/>
                <a:cs typeface="Muli Black" charset="0"/>
              </a:rPr>
              <a:t>en personne prudente et raisonnable</a:t>
            </a:r>
            <a:endParaRPr lang="fr-FR" sz="3200" b="1" dirty="0">
              <a:solidFill>
                <a:srgbClr val="87C846"/>
              </a:solidFill>
              <a:latin typeface="Muli Black" charset="0"/>
              <a:ea typeface="Muli Black" charset="0"/>
              <a:cs typeface="Muli Black" charset="0"/>
            </a:endParaRP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04DB310D-D624-2E89-D4AF-611980149ED2}"/>
              </a:ext>
            </a:extLst>
          </p:cNvPr>
          <p:cNvSpPr txBox="1"/>
          <p:nvPr/>
        </p:nvSpPr>
        <p:spPr>
          <a:xfrm>
            <a:off x="3766501" y="1940245"/>
            <a:ext cx="161099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7200" dirty="0">
                <a:solidFill>
                  <a:schemeClr val="bg1"/>
                </a:solidFill>
                <a:latin typeface="Muli Light" charset="0"/>
                <a:ea typeface="Muli Light" charset="0"/>
                <a:cs typeface="Muli Light" charset="0"/>
              </a:rPr>
              <a:t>01</a:t>
            </a:r>
          </a:p>
        </p:txBody>
      </p:sp>
    </p:spTree>
    <p:extLst>
      <p:ext uri="{BB962C8B-B14F-4D97-AF65-F5344CB8AC3E}">
        <p14:creationId xmlns:p14="http://schemas.microsoft.com/office/powerpoint/2010/main" val="195476963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/>
          <p:cNvSpPr txBox="1"/>
          <p:nvPr/>
        </p:nvSpPr>
        <p:spPr>
          <a:xfrm>
            <a:off x="594509" y="124564"/>
            <a:ext cx="71955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>
                <a:solidFill>
                  <a:srgbClr val="0B447B"/>
                </a:solidFill>
                <a:latin typeface="Muli" charset="0"/>
                <a:ea typeface="Muli" charset="0"/>
                <a:cs typeface="Muli" charset="0"/>
              </a:rPr>
              <a:t>/ une gestion en personne prudente et raisonnable </a:t>
            </a:r>
            <a:r>
              <a:rPr lang="fr-FR" dirty="0">
                <a:solidFill>
                  <a:srgbClr val="0B447B"/>
                </a:solidFill>
                <a:latin typeface="Muli Light" charset="0"/>
                <a:ea typeface="Muli Light" charset="0"/>
                <a:cs typeface="Muli Light" charset="0"/>
              </a:rPr>
              <a:t>/ intention</a:t>
            </a:r>
          </a:p>
        </p:txBody>
      </p:sp>
      <p:sp>
        <p:nvSpPr>
          <p:cNvPr id="3" name="ZoneTexte 2"/>
          <p:cNvSpPr txBox="1"/>
          <p:nvPr/>
        </p:nvSpPr>
        <p:spPr>
          <a:xfrm>
            <a:off x="77753" y="63559"/>
            <a:ext cx="6872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b="1" dirty="0">
                <a:solidFill>
                  <a:srgbClr val="87C846"/>
                </a:solidFill>
                <a:latin typeface="Muli Black" charset="0"/>
                <a:ea typeface="Muli Black" charset="0"/>
                <a:cs typeface="Muli Black" charset="0"/>
              </a:rPr>
              <a:t>01</a:t>
            </a:r>
          </a:p>
        </p:txBody>
      </p:sp>
      <p:pic>
        <p:nvPicPr>
          <p:cNvPr id="5" name="Image 4" descr="Une image contenant texte&#10;&#10;Description générée automatiquement">
            <a:extLst>
              <a:ext uri="{FF2B5EF4-FFF2-40B4-BE49-F238E27FC236}">
                <a16:creationId xmlns:a16="http://schemas.microsoft.com/office/drawing/2014/main" id="{FC5481B5-CFBA-5C1E-8EAB-670788DB331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83586" y="1414150"/>
            <a:ext cx="1123950" cy="805815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Image 5" descr="Une image contenant texte&#10;&#10;Description générée automatiquement">
            <a:extLst>
              <a:ext uri="{FF2B5EF4-FFF2-40B4-BE49-F238E27FC236}">
                <a16:creationId xmlns:a16="http://schemas.microsoft.com/office/drawing/2014/main" id="{9AFD318E-97BE-DFA5-CBE7-3132133BD84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4570" y="1222083"/>
            <a:ext cx="721360" cy="1066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AAAD14D2-A434-8890-7E09-03350C5E479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9319" y="1478603"/>
            <a:ext cx="1181100" cy="676910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Image 7" descr="Une image contenant texte&#10;&#10;Description générée automatiquement">
            <a:extLst>
              <a:ext uri="{FF2B5EF4-FFF2-40B4-BE49-F238E27FC236}">
                <a16:creationId xmlns:a16="http://schemas.microsoft.com/office/drawing/2014/main" id="{5194EBAD-92E3-7EF1-A1E9-C00FE3AF9B98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47453" y="1477651"/>
            <a:ext cx="1431925" cy="678815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C3EB6C50-9E50-B44B-82AB-8FF4A0FEA285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90062" y="1517676"/>
            <a:ext cx="705485" cy="475615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ZoneTexte 9">
            <a:extLst>
              <a:ext uri="{FF2B5EF4-FFF2-40B4-BE49-F238E27FC236}">
                <a16:creationId xmlns:a16="http://schemas.microsoft.com/office/drawing/2014/main" id="{C6D816FA-9933-6E6F-1F99-05B3E5D3AC0E}"/>
              </a:ext>
            </a:extLst>
          </p:cNvPr>
          <p:cNvSpPr txBox="1"/>
          <p:nvPr/>
        </p:nvSpPr>
        <p:spPr>
          <a:xfrm>
            <a:off x="303827" y="753955"/>
            <a:ext cx="63038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>
                <a:solidFill>
                  <a:srgbClr val="0B447B"/>
                </a:solidFill>
                <a:latin typeface="Muli Light" charset="0"/>
                <a:ea typeface="Muli Light" charset="0"/>
                <a:cs typeface="Muli Light" charset="0"/>
              </a:rPr>
              <a:t>Cette note a été réalisée par : 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EEA414CF-97B0-FFD5-A385-7799BF46CFA4}"/>
              </a:ext>
            </a:extLst>
          </p:cNvPr>
          <p:cNvSpPr txBox="1"/>
          <p:nvPr/>
        </p:nvSpPr>
        <p:spPr>
          <a:xfrm>
            <a:off x="398190" y="3312663"/>
            <a:ext cx="826225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BE" sz="3200" dirty="0">
                <a:solidFill>
                  <a:srgbClr val="0B447B"/>
                </a:solidFill>
                <a:latin typeface="Muli Light" charset="0"/>
                <a:ea typeface="Muli Light" charset="0"/>
                <a:cs typeface="Muli Light" charset="0"/>
              </a:rPr>
              <a:t>Objectif :</a:t>
            </a:r>
            <a:br>
              <a:rPr lang="fr-BE" sz="3200" dirty="0">
                <a:solidFill>
                  <a:srgbClr val="0B447B"/>
                </a:solidFill>
                <a:latin typeface="Muli Light" charset="0"/>
                <a:ea typeface="Muli Light" charset="0"/>
                <a:cs typeface="Muli Light" charset="0"/>
              </a:rPr>
            </a:br>
            <a:r>
              <a:rPr lang="fr-BE" sz="3200" dirty="0">
                <a:solidFill>
                  <a:srgbClr val="0B447B"/>
                </a:solidFill>
                <a:latin typeface="Muli Light" charset="0"/>
                <a:ea typeface="Muli Light" charset="0"/>
                <a:cs typeface="Muli Light" charset="0"/>
              </a:rPr>
              <a:t>offrir un cadre pour gérer les soins de santé dans les organisations de jeunesse</a:t>
            </a:r>
            <a:endParaRPr lang="fr-FR" sz="3200" dirty="0">
              <a:solidFill>
                <a:srgbClr val="0B447B"/>
              </a:solidFill>
              <a:latin typeface="Muli Light" charset="0"/>
              <a:ea typeface="Muli Light" charset="0"/>
              <a:cs typeface="Muli Light" charset="0"/>
            </a:endParaRPr>
          </a:p>
        </p:txBody>
      </p:sp>
      <p:pic>
        <p:nvPicPr>
          <p:cNvPr id="13" name="image1.png">
            <a:extLst>
              <a:ext uri="{FF2B5EF4-FFF2-40B4-BE49-F238E27FC236}">
                <a16:creationId xmlns:a16="http://schemas.microsoft.com/office/drawing/2014/main" id="{3DFF9297-1D4F-D85C-A9D1-2CCBC44861DD}"/>
              </a:ext>
            </a:extLst>
          </p:cNvPr>
          <p:cNvPicPr/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17827" y="1440066"/>
            <a:ext cx="1228725" cy="622935"/>
          </a:xfrm>
          <a:prstGeom prst="rect">
            <a:avLst/>
          </a:prstGeom>
          <a:ln/>
        </p:spPr>
      </p:pic>
    </p:spTree>
    <p:extLst>
      <p:ext uri="{BB962C8B-B14F-4D97-AF65-F5344CB8AC3E}">
        <p14:creationId xmlns:p14="http://schemas.microsoft.com/office/powerpoint/2010/main" val="191912837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/>
          <p:cNvSpPr txBox="1"/>
          <p:nvPr/>
        </p:nvSpPr>
        <p:spPr>
          <a:xfrm>
            <a:off x="778757" y="3537737"/>
            <a:ext cx="756081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b="1" dirty="0">
                <a:solidFill>
                  <a:srgbClr val="87C846"/>
                </a:solidFill>
                <a:latin typeface="Muli ExtraLight" pitchFamily="2" charset="0"/>
                <a:ea typeface="Muli Black" charset="0"/>
                <a:cs typeface="Muli Black" charset="0"/>
              </a:rPr>
              <a:t>Administration des médicaments</a:t>
            </a:r>
            <a:endParaRPr lang="fr-FR" sz="3200" b="1" dirty="0">
              <a:solidFill>
                <a:srgbClr val="87C846"/>
              </a:solidFill>
              <a:latin typeface="Muli Black" charset="0"/>
              <a:ea typeface="Muli Black" charset="0"/>
              <a:cs typeface="Muli Black" charset="0"/>
            </a:endParaRPr>
          </a:p>
        </p:txBody>
      </p:sp>
      <p:sp>
        <p:nvSpPr>
          <p:cNvPr id="3" name="ZoneTexte 2"/>
          <p:cNvSpPr txBox="1"/>
          <p:nvPr/>
        </p:nvSpPr>
        <p:spPr>
          <a:xfrm>
            <a:off x="3753669" y="2337409"/>
            <a:ext cx="161099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7200" dirty="0">
                <a:solidFill>
                  <a:schemeClr val="bg1"/>
                </a:solidFill>
                <a:latin typeface="Muli Light" charset="0"/>
                <a:ea typeface="Muli Light" charset="0"/>
                <a:cs typeface="Muli Light" charset="0"/>
              </a:rPr>
              <a:t>02</a:t>
            </a:r>
          </a:p>
        </p:txBody>
      </p:sp>
    </p:spTree>
    <p:extLst>
      <p:ext uri="{BB962C8B-B14F-4D97-AF65-F5344CB8AC3E}">
        <p14:creationId xmlns:p14="http://schemas.microsoft.com/office/powerpoint/2010/main" val="108632080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/>
          <p:cNvSpPr txBox="1"/>
          <p:nvPr/>
        </p:nvSpPr>
        <p:spPr>
          <a:xfrm>
            <a:off x="594509" y="124564"/>
            <a:ext cx="84327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>
                <a:solidFill>
                  <a:srgbClr val="0B447B"/>
                </a:solidFill>
                <a:latin typeface="Muli" charset="0"/>
                <a:ea typeface="Muli" charset="0"/>
                <a:cs typeface="Muli" charset="0"/>
              </a:rPr>
              <a:t>/ administration des médicaments </a:t>
            </a:r>
            <a:r>
              <a:rPr lang="fr-FR" dirty="0">
                <a:solidFill>
                  <a:srgbClr val="0B447B"/>
                </a:solidFill>
                <a:latin typeface="Muli Light" charset="0"/>
                <a:ea typeface="Muli Light" charset="0"/>
                <a:cs typeface="Muli Light" charset="0"/>
              </a:rPr>
              <a:t>/ 1. traitements en cours et cas spécifiques</a:t>
            </a:r>
          </a:p>
        </p:txBody>
      </p:sp>
      <p:sp>
        <p:nvSpPr>
          <p:cNvPr id="3" name="ZoneTexte 2"/>
          <p:cNvSpPr txBox="1"/>
          <p:nvPr/>
        </p:nvSpPr>
        <p:spPr>
          <a:xfrm>
            <a:off x="77753" y="63559"/>
            <a:ext cx="6872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b="1" dirty="0">
                <a:solidFill>
                  <a:srgbClr val="87C846"/>
                </a:solidFill>
                <a:latin typeface="Muli Black" charset="0"/>
                <a:ea typeface="Muli Black" charset="0"/>
                <a:cs typeface="Muli Black" charset="0"/>
              </a:rPr>
              <a:t>02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EEA414CF-97B0-FFD5-A385-7799BF46CFA4}"/>
              </a:ext>
            </a:extLst>
          </p:cNvPr>
          <p:cNvSpPr txBox="1"/>
          <p:nvPr/>
        </p:nvSpPr>
        <p:spPr>
          <a:xfrm>
            <a:off x="345188" y="702100"/>
            <a:ext cx="8262257" cy="16476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7000"/>
              </a:lnSpc>
              <a:spcBef>
                <a:spcPts val="1800"/>
              </a:spcBef>
              <a:buSzPct val="75000"/>
              <a:defRPr/>
            </a:pPr>
            <a:r>
              <a:rPr lang="fr-BE" sz="2400" b="1" dirty="0">
                <a:solidFill>
                  <a:srgbClr val="0B447B"/>
                </a:solidFill>
                <a:latin typeface="Muli" panose="02000503000000000000" pitchFamily="2" charset="0"/>
              </a:rPr>
              <a:t>Public concerné </a:t>
            </a:r>
            <a:r>
              <a:rPr lang="fr-BE" sz="2400" dirty="0">
                <a:solidFill>
                  <a:srgbClr val="0B447B"/>
                </a:solidFill>
                <a:latin typeface="Muli" panose="02000503000000000000" pitchFamily="2" charset="0"/>
              </a:rPr>
              <a:t>:</a:t>
            </a:r>
          </a:p>
          <a:p>
            <a:pPr>
              <a:lnSpc>
                <a:spcPct val="107000"/>
              </a:lnSpc>
              <a:spcAft>
                <a:spcPts val="600"/>
              </a:spcAft>
              <a:buSzPct val="75000"/>
              <a:defRPr/>
            </a:pPr>
            <a:r>
              <a:rPr lang="fr-BE" sz="2400" dirty="0">
                <a:solidFill>
                  <a:srgbClr val="0B447B"/>
                </a:solidFill>
                <a:latin typeface="Muli" panose="02000503000000000000" pitchFamily="2" charset="0"/>
              </a:rPr>
              <a:t>enfants ou jeunes sous traitement médical avant l’activité</a:t>
            </a:r>
            <a:br>
              <a:rPr lang="fr-BE" sz="2400" dirty="0">
                <a:solidFill>
                  <a:srgbClr val="0B447B"/>
                </a:solidFill>
                <a:latin typeface="Muli" panose="02000503000000000000" pitchFamily="2" charset="0"/>
              </a:rPr>
            </a:br>
            <a:r>
              <a:rPr lang="fr-BE" sz="2400" dirty="0">
                <a:solidFill>
                  <a:srgbClr val="0B447B"/>
                </a:solidFill>
                <a:latin typeface="Muli" panose="02000503000000000000" pitchFamily="2" charset="0"/>
              </a:rPr>
              <a:t>ou souffrant d’une maladie qui nécessite</a:t>
            </a:r>
            <a:br>
              <a:rPr lang="fr-BE" sz="2400" dirty="0">
                <a:solidFill>
                  <a:srgbClr val="0B447B"/>
                </a:solidFill>
                <a:latin typeface="Muli" panose="02000503000000000000" pitchFamily="2" charset="0"/>
              </a:rPr>
            </a:br>
            <a:r>
              <a:rPr lang="fr-BE" sz="2400" dirty="0">
                <a:solidFill>
                  <a:srgbClr val="0B447B"/>
                </a:solidFill>
                <a:latin typeface="Muli" panose="02000503000000000000" pitchFamily="2" charset="0"/>
              </a:rPr>
              <a:t>un traitement régulier ou ponctuel</a:t>
            </a:r>
          </a:p>
        </p:txBody>
      </p:sp>
      <p:graphicFrame>
        <p:nvGraphicFramePr>
          <p:cNvPr id="4" name="Tableau 3">
            <a:extLst>
              <a:ext uri="{FF2B5EF4-FFF2-40B4-BE49-F238E27FC236}">
                <a16:creationId xmlns:a16="http://schemas.microsoft.com/office/drawing/2014/main" id="{328FC6C6-4407-D3A1-789F-735DA7C933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52527360"/>
              </p:ext>
            </p:extLst>
          </p:nvPr>
        </p:nvGraphicFramePr>
        <p:xfrm>
          <a:off x="421388" y="2609874"/>
          <a:ext cx="8386392" cy="4123562"/>
        </p:xfrm>
        <a:graphic>
          <a:graphicData uri="http://schemas.openxmlformats.org/drawingml/2006/table">
            <a:tbl>
              <a:tblPr firstRow="1" bandRow="1">
                <a:tableStyleId>{2A488322-F2BA-4B5B-9748-0D474271808F}</a:tableStyleId>
              </a:tblPr>
              <a:tblGrid>
                <a:gridCol w="1468828">
                  <a:extLst>
                    <a:ext uri="{9D8B030D-6E8A-4147-A177-3AD203B41FA5}">
                      <a16:colId xmlns:a16="http://schemas.microsoft.com/office/drawing/2014/main" val="518253166"/>
                    </a:ext>
                  </a:extLst>
                </a:gridCol>
                <a:gridCol w="1729391">
                  <a:extLst>
                    <a:ext uri="{9D8B030D-6E8A-4147-A177-3AD203B41FA5}">
                      <a16:colId xmlns:a16="http://schemas.microsoft.com/office/drawing/2014/main" val="2975512384"/>
                    </a:ext>
                  </a:extLst>
                </a:gridCol>
                <a:gridCol w="1729391">
                  <a:extLst>
                    <a:ext uri="{9D8B030D-6E8A-4147-A177-3AD203B41FA5}">
                      <a16:colId xmlns:a16="http://schemas.microsoft.com/office/drawing/2014/main" val="3563909662"/>
                    </a:ext>
                  </a:extLst>
                </a:gridCol>
                <a:gridCol w="1729391">
                  <a:extLst>
                    <a:ext uri="{9D8B030D-6E8A-4147-A177-3AD203B41FA5}">
                      <a16:colId xmlns:a16="http://schemas.microsoft.com/office/drawing/2014/main" val="1958834547"/>
                    </a:ext>
                  </a:extLst>
                </a:gridCol>
                <a:gridCol w="1729391">
                  <a:extLst>
                    <a:ext uri="{9D8B030D-6E8A-4147-A177-3AD203B41FA5}">
                      <a16:colId xmlns:a16="http://schemas.microsoft.com/office/drawing/2014/main" val="3578460376"/>
                    </a:ext>
                  </a:extLst>
                </a:gridCol>
              </a:tblGrid>
              <a:tr h="735954">
                <a:tc>
                  <a:txBody>
                    <a:bodyPr/>
                    <a:lstStyle/>
                    <a:p>
                      <a:pPr algn="ctr"/>
                      <a:endParaRPr lang="fr-BE" dirty="0">
                        <a:latin typeface="Muli" panose="02000503000000000000" pitchFamily="2" charset="0"/>
                      </a:endParaRPr>
                    </a:p>
                  </a:txBody>
                  <a:tcPr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mpd="sng">
                      <a:noFill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BE" dirty="0">
                          <a:latin typeface="Muli" panose="02000503000000000000" pitchFamily="2" charset="0"/>
                        </a:rPr>
                        <a:t>Rencontre préalable</a:t>
                      </a:r>
                      <a:br>
                        <a:rPr lang="fr-BE" dirty="0">
                          <a:latin typeface="Muli" panose="02000503000000000000" pitchFamily="2" charset="0"/>
                        </a:rPr>
                      </a:br>
                      <a:r>
                        <a:rPr lang="fr-BE" sz="1400" b="0" dirty="0">
                          <a:latin typeface="Muli" panose="02000503000000000000" pitchFamily="2" charset="0"/>
                        </a:rPr>
                        <a:t>avec les parents</a:t>
                      </a:r>
                      <a:endParaRPr lang="fr-BE" b="0" dirty="0">
                        <a:latin typeface="Muli" panose="02000503000000000000" pitchFamily="2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7C84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BE" dirty="0">
                          <a:latin typeface="Muli" panose="02000503000000000000" pitchFamily="2" charset="0"/>
                        </a:rPr>
                        <a:t>Prescription médicale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7C84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BE" dirty="0">
                          <a:latin typeface="Muli" panose="02000503000000000000" pitchFamily="2" charset="0"/>
                        </a:rPr>
                        <a:t>Autorisation parentale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7C84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BE" dirty="0">
                          <a:latin typeface="Muli" panose="02000503000000000000" pitchFamily="2" charset="0"/>
                        </a:rPr>
                        <a:t>Décharge</a:t>
                      </a:r>
                      <a:br>
                        <a:rPr lang="fr-BE" dirty="0">
                          <a:latin typeface="Muli" panose="02000503000000000000" pitchFamily="2" charset="0"/>
                        </a:rPr>
                      </a:br>
                      <a:r>
                        <a:rPr lang="fr-BE" dirty="0">
                          <a:latin typeface="Muli" panose="02000503000000000000" pitchFamily="2" charset="0"/>
                        </a:rPr>
                        <a:t>des parents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7C84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15872678"/>
                  </a:ext>
                </a:extLst>
              </a:tr>
              <a:tr h="1635061">
                <a:tc>
                  <a:txBody>
                    <a:bodyPr/>
                    <a:lstStyle/>
                    <a:p>
                      <a:pPr algn="ctr"/>
                      <a:r>
                        <a:rPr lang="fr-BE" dirty="0">
                          <a:latin typeface="Muli" panose="02000503000000000000" pitchFamily="2" charset="0"/>
                        </a:rPr>
                        <a:t>Traitement en cours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7C84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BE" dirty="0">
                          <a:latin typeface="Muli" panose="02000503000000000000" pitchFamily="2" charset="0"/>
                        </a:rPr>
                        <a:t>Oui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BE" dirty="0">
                          <a:latin typeface="Muli" panose="02000503000000000000" pitchFamily="2" charset="0"/>
                        </a:rPr>
                        <a:t>Oui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BE" dirty="0">
                          <a:latin typeface="Muli" panose="02000503000000000000" pitchFamily="2" charset="0"/>
                        </a:rPr>
                        <a:t>Éventuellement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fr-BE" dirty="0">
                        <a:latin typeface="Muli" panose="02000503000000000000" pitchFamily="2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39028290"/>
                  </a:ext>
                </a:extLst>
              </a:tr>
              <a:tr h="1635061">
                <a:tc>
                  <a:txBody>
                    <a:bodyPr/>
                    <a:lstStyle/>
                    <a:p>
                      <a:pPr algn="ctr"/>
                      <a:r>
                        <a:rPr lang="fr-BE" dirty="0">
                          <a:latin typeface="Muli" panose="02000503000000000000" pitchFamily="2" charset="0"/>
                        </a:rPr>
                        <a:t>Cas spécifiques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7C84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BE" dirty="0">
                          <a:latin typeface="Muli" panose="02000503000000000000" pitchFamily="2" charset="0"/>
                        </a:rPr>
                        <a:t>Oui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BE" dirty="0">
                          <a:latin typeface="Muli" panose="02000503000000000000" pitchFamily="2" charset="0"/>
                        </a:rPr>
                        <a:t>Oui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BE" dirty="0">
                          <a:latin typeface="Muli" panose="02000503000000000000" pitchFamily="2" charset="0"/>
                        </a:rPr>
                        <a:t>Oui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BE" sz="1600" dirty="0">
                          <a:latin typeface="Muli" panose="02000503000000000000" pitchFamily="2" charset="0"/>
                        </a:rPr>
                        <a:t>Éventuellement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1559454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84680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oneTexte 2"/>
          <p:cNvSpPr txBox="1"/>
          <p:nvPr/>
        </p:nvSpPr>
        <p:spPr>
          <a:xfrm>
            <a:off x="77753" y="63559"/>
            <a:ext cx="6872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b="1" dirty="0">
                <a:solidFill>
                  <a:srgbClr val="87C846"/>
                </a:solidFill>
                <a:latin typeface="Muli Black" charset="0"/>
                <a:ea typeface="Muli Black" charset="0"/>
                <a:cs typeface="Muli Black" charset="0"/>
              </a:rPr>
              <a:t>02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EEA414CF-97B0-FFD5-A385-7799BF46CFA4}"/>
              </a:ext>
            </a:extLst>
          </p:cNvPr>
          <p:cNvSpPr txBox="1"/>
          <p:nvPr/>
        </p:nvSpPr>
        <p:spPr>
          <a:xfrm>
            <a:off x="440871" y="1192070"/>
            <a:ext cx="8592293" cy="43956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7000"/>
              </a:lnSpc>
              <a:spcBef>
                <a:spcPts val="1800"/>
              </a:spcBef>
              <a:spcAft>
                <a:spcPts val="600"/>
              </a:spcAft>
              <a:buSzPct val="75000"/>
              <a:defRPr/>
            </a:pPr>
            <a:r>
              <a:rPr lang="fr-BE" sz="2400" dirty="0">
                <a:solidFill>
                  <a:srgbClr val="0B447B"/>
                </a:solidFill>
                <a:latin typeface="Muli" panose="02000503000000000000" pitchFamily="2" charset="0"/>
              </a:rPr>
              <a:t>Organisation d’une rencontre avec les parents</a:t>
            </a:r>
          </a:p>
          <a:p>
            <a:pPr marL="514350" lvl="0" indent="-514350">
              <a:lnSpc>
                <a:spcPct val="107000"/>
              </a:lnSpc>
              <a:buSzPct val="75000"/>
              <a:buFont typeface="Arial" panose="020B0604020202020204" pitchFamily="34" charset="0"/>
              <a:buChar char="•"/>
              <a:defRPr/>
            </a:pPr>
            <a:r>
              <a:rPr lang="fr-BE" sz="2200" dirty="0">
                <a:solidFill>
                  <a:srgbClr val="0B447B"/>
                </a:solidFill>
                <a:latin typeface="Muli" panose="02000503000000000000" pitchFamily="2" charset="0"/>
              </a:rPr>
              <a:t>Sur la mise en place des </a:t>
            </a:r>
            <a:r>
              <a:rPr lang="fr-BE" sz="2200" b="1" dirty="0">
                <a:solidFill>
                  <a:srgbClr val="0B447B"/>
                </a:solidFill>
                <a:latin typeface="Muli" panose="02000503000000000000" pitchFamily="2" charset="0"/>
              </a:rPr>
              <a:t>conditions</a:t>
            </a:r>
            <a:r>
              <a:rPr lang="fr-BE" sz="2200" dirty="0">
                <a:solidFill>
                  <a:srgbClr val="0B447B"/>
                </a:solidFill>
                <a:latin typeface="Muli" panose="02000503000000000000" pitchFamily="2" charset="0"/>
              </a:rPr>
              <a:t> nécessaires</a:t>
            </a:r>
            <a:br>
              <a:rPr lang="fr-BE" sz="2200" dirty="0">
                <a:solidFill>
                  <a:srgbClr val="0B447B"/>
                </a:solidFill>
                <a:latin typeface="Muli" panose="02000503000000000000" pitchFamily="2" charset="0"/>
              </a:rPr>
            </a:br>
            <a:r>
              <a:rPr lang="fr-BE" sz="2200" dirty="0">
                <a:solidFill>
                  <a:srgbClr val="0B447B"/>
                </a:solidFill>
                <a:latin typeface="Muli" panose="02000503000000000000" pitchFamily="2" charset="0"/>
              </a:rPr>
              <a:t>au </a:t>
            </a:r>
            <a:r>
              <a:rPr lang="fr-BE" sz="2200" b="1" dirty="0">
                <a:solidFill>
                  <a:srgbClr val="0B447B"/>
                </a:solidFill>
                <a:latin typeface="Muli" panose="02000503000000000000" pitchFamily="2" charset="0"/>
              </a:rPr>
              <a:t>bienêtre</a:t>
            </a:r>
            <a:r>
              <a:rPr lang="fr-BE" sz="2200" dirty="0">
                <a:solidFill>
                  <a:srgbClr val="0B447B"/>
                </a:solidFill>
                <a:latin typeface="Muli" panose="02000503000000000000" pitchFamily="2" charset="0"/>
              </a:rPr>
              <a:t> de l’enfant et à sa </a:t>
            </a:r>
            <a:r>
              <a:rPr lang="fr-BE" sz="2200" b="1" dirty="0">
                <a:solidFill>
                  <a:srgbClr val="0B447B"/>
                </a:solidFill>
                <a:latin typeface="Muli" panose="02000503000000000000" pitchFamily="2" charset="0"/>
              </a:rPr>
              <a:t>participation</a:t>
            </a:r>
            <a:r>
              <a:rPr lang="fr-BE" sz="2200" dirty="0">
                <a:solidFill>
                  <a:srgbClr val="0B447B"/>
                </a:solidFill>
                <a:latin typeface="Muli" panose="02000503000000000000" pitchFamily="2" charset="0"/>
              </a:rPr>
              <a:t> aux activités</a:t>
            </a:r>
          </a:p>
          <a:p>
            <a:pPr marL="514350" lvl="0" indent="-514350">
              <a:lnSpc>
                <a:spcPct val="107000"/>
              </a:lnSpc>
              <a:spcBef>
                <a:spcPts val="600"/>
              </a:spcBef>
              <a:buSzPct val="75000"/>
              <a:buFont typeface="Arial" panose="020B0604020202020204" pitchFamily="34" charset="0"/>
              <a:buChar char="•"/>
              <a:defRPr/>
            </a:pPr>
            <a:r>
              <a:rPr lang="fr-BE" sz="2200" dirty="0">
                <a:solidFill>
                  <a:srgbClr val="0B447B"/>
                </a:solidFill>
                <a:latin typeface="Muli" panose="02000503000000000000" pitchFamily="2" charset="0"/>
              </a:rPr>
              <a:t>Sur les </a:t>
            </a:r>
            <a:r>
              <a:rPr lang="fr-BE" sz="2200" b="1" dirty="0">
                <a:solidFill>
                  <a:srgbClr val="0B447B"/>
                </a:solidFill>
                <a:latin typeface="Muli" panose="02000503000000000000" pitchFamily="2" charset="0"/>
              </a:rPr>
              <a:t>compétences des animateurs </a:t>
            </a:r>
            <a:br>
              <a:rPr lang="fr-BE" sz="2200" b="1" dirty="0">
                <a:solidFill>
                  <a:srgbClr val="0B447B"/>
                </a:solidFill>
                <a:latin typeface="Muli" panose="02000503000000000000" pitchFamily="2" charset="0"/>
              </a:rPr>
            </a:br>
            <a:r>
              <a:rPr lang="fr-BE" sz="2200" dirty="0">
                <a:solidFill>
                  <a:srgbClr val="0B447B"/>
                </a:solidFill>
                <a:latin typeface="Muli" panose="02000503000000000000" pitchFamily="2" charset="0"/>
              </a:rPr>
              <a:t>et limites des responsabilités endossées</a:t>
            </a:r>
          </a:p>
          <a:p>
            <a:pPr marL="514350" lvl="0" indent="-514350">
              <a:lnSpc>
                <a:spcPct val="107000"/>
              </a:lnSpc>
              <a:spcBef>
                <a:spcPts val="600"/>
              </a:spcBef>
              <a:buSzPct val="75000"/>
              <a:buFont typeface="Arial" panose="020B0604020202020204" pitchFamily="34" charset="0"/>
              <a:buChar char="•"/>
              <a:defRPr/>
            </a:pPr>
            <a:r>
              <a:rPr lang="fr-BE" sz="2200" dirty="0">
                <a:solidFill>
                  <a:srgbClr val="0B447B"/>
                </a:solidFill>
                <a:latin typeface="Muli" panose="02000503000000000000" pitchFamily="2" charset="0"/>
              </a:rPr>
              <a:t>Sur la délivrance d’un </a:t>
            </a:r>
            <a:r>
              <a:rPr lang="fr-BE" sz="2200" b="1" dirty="0">
                <a:solidFill>
                  <a:srgbClr val="0B447B"/>
                </a:solidFill>
                <a:latin typeface="Muli" panose="02000503000000000000" pitchFamily="2" charset="0"/>
              </a:rPr>
              <a:t>certificat</a:t>
            </a:r>
            <a:r>
              <a:rPr lang="fr-BE" sz="2200" dirty="0">
                <a:solidFill>
                  <a:srgbClr val="0B447B"/>
                </a:solidFill>
                <a:latin typeface="Muli" panose="02000503000000000000" pitchFamily="2" charset="0"/>
              </a:rPr>
              <a:t> autorisant la participation de l’enfant ou du jeune, par son médecin traitant</a:t>
            </a:r>
          </a:p>
          <a:p>
            <a:pPr marL="514350" lvl="0" indent="-514350">
              <a:lnSpc>
                <a:spcPct val="107000"/>
              </a:lnSpc>
              <a:spcBef>
                <a:spcPts val="600"/>
              </a:spcBef>
              <a:spcAft>
                <a:spcPts val="800"/>
              </a:spcAft>
              <a:buSzPct val="75000"/>
              <a:buFont typeface="Arial" panose="020B0604020202020204" pitchFamily="34" charset="0"/>
              <a:buChar char="•"/>
              <a:defRPr/>
            </a:pPr>
            <a:r>
              <a:rPr lang="fr-BE" sz="2200" dirty="0">
                <a:solidFill>
                  <a:srgbClr val="0B447B"/>
                </a:solidFill>
                <a:latin typeface="Muli" panose="02000503000000000000" pitchFamily="2" charset="0"/>
              </a:rPr>
              <a:t>Éventuellement sur un document de </a:t>
            </a:r>
            <a:r>
              <a:rPr lang="fr-BE" sz="2200" b="1" dirty="0">
                <a:solidFill>
                  <a:srgbClr val="0B447B"/>
                </a:solidFill>
                <a:latin typeface="Muli" panose="02000503000000000000" pitchFamily="2" charset="0"/>
              </a:rPr>
              <a:t>décharge</a:t>
            </a:r>
            <a:br>
              <a:rPr lang="fr-BE" sz="2200" b="1" dirty="0">
                <a:solidFill>
                  <a:srgbClr val="0B447B"/>
                </a:solidFill>
                <a:latin typeface="Muli" panose="02000503000000000000" pitchFamily="2" charset="0"/>
              </a:rPr>
            </a:br>
            <a:r>
              <a:rPr lang="fr-BE" sz="2200" dirty="0">
                <a:solidFill>
                  <a:srgbClr val="0B447B"/>
                </a:solidFill>
                <a:latin typeface="Muli" panose="02000503000000000000" pitchFamily="2" charset="0"/>
              </a:rPr>
              <a:t>(prise de conscience de la part des parents des difficultés éventuelles liées au traitement de leur enfant</a:t>
            </a:r>
            <a:br>
              <a:rPr lang="fr-BE" sz="2200" dirty="0">
                <a:solidFill>
                  <a:srgbClr val="0B447B"/>
                </a:solidFill>
                <a:latin typeface="Muli" panose="02000503000000000000" pitchFamily="2" charset="0"/>
              </a:rPr>
            </a:br>
            <a:r>
              <a:rPr lang="fr-BE" sz="2200" dirty="0">
                <a:solidFill>
                  <a:srgbClr val="0B447B"/>
                </a:solidFill>
                <a:latin typeface="Muli" panose="02000503000000000000" pitchFamily="2" charset="0"/>
              </a:rPr>
              <a:t>et des limites de l’action des animateurs)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F7D2493C-2815-88D8-4AC9-87D413024993}"/>
              </a:ext>
            </a:extLst>
          </p:cNvPr>
          <p:cNvSpPr txBox="1"/>
          <p:nvPr/>
        </p:nvSpPr>
        <p:spPr>
          <a:xfrm>
            <a:off x="594509" y="124564"/>
            <a:ext cx="84327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>
                <a:solidFill>
                  <a:srgbClr val="0B447B"/>
                </a:solidFill>
                <a:latin typeface="Muli" charset="0"/>
                <a:ea typeface="Muli" charset="0"/>
                <a:cs typeface="Muli" charset="0"/>
              </a:rPr>
              <a:t>/ administration des médicaments </a:t>
            </a:r>
            <a:r>
              <a:rPr lang="fr-FR" dirty="0">
                <a:solidFill>
                  <a:srgbClr val="0B447B"/>
                </a:solidFill>
                <a:latin typeface="Muli Light" charset="0"/>
                <a:ea typeface="Muli Light" charset="0"/>
                <a:cs typeface="Muli Light" charset="0"/>
              </a:rPr>
              <a:t>/ 1. traitements en cours et cas spécifiques</a:t>
            </a:r>
          </a:p>
        </p:txBody>
      </p:sp>
    </p:spTree>
    <p:extLst>
      <p:ext uri="{BB962C8B-B14F-4D97-AF65-F5344CB8AC3E}">
        <p14:creationId xmlns:p14="http://schemas.microsoft.com/office/powerpoint/2010/main" val="299901888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oneTexte 2"/>
          <p:cNvSpPr txBox="1"/>
          <p:nvPr/>
        </p:nvSpPr>
        <p:spPr>
          <a:xfrm>
            <a:off x="77753" y="63559"/>
            <a:ext cx="6872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b="1" dirty="0">
                <a:solidFill>
                  <a:srgbClr val="87C846"/>
                </a:solidFill>
                <a:latin typeface="Muli Black" charset="0"/>
                <a:ea typeface="Muli Black" charset="0"/>
                <a:cs typeface="Muli Black" charset="0"/>
              </a:rPr>
              <a:t>02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EEA414CF-97B0-FFD5-A385-7799BF46CFA4}"/>
              </a:ext>
            </a:extLst>
          </p:cNvPr>
          <p:cNvSpPr txBox="1"/>
          <p:nvPr/>
        </p:nvSpPr>
        <p:spPr>
          <a:xfrm>
            <a:off x="261258" y="852489"/>
            <a:ext cx="8422388" cy="49323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7000"/>
              </a:lnSpc>
              <a:spcBef>
                <a:spcPts val="1800"/>
              </a:spcBef>
              <a:spcAft>
                <a:spcPts val="800"/>
              </a:spcAft>
              <a:buSzPct val="75000"/>
              <a:defRPr/>
            </a:pPr>
            <a:r>
              <a:rPr lang="fr-BE" sz="2400" b="1" dirty="0">
                <a:solidFill>
                  <a:srgbClr val="0B447B"/>
                </a:solidFill>
                <a:latin typeface="Muli" panose="02000503000000000000" pitchFamily="2" charset="0"/>
              </a:rPr>
              <a:t>Obligations des parents </a:t>
            </a:r>
          </a:p>
          <a:p>
            <a:pPr marL="514350" indent="-514350">
              <a:lnSpc>
                <a:spcPct val="107000"/>
              </a:lnSpc>
              <a:spcBef>
                <a:spcPts val="1200"/>
              </a:spcBef>
              <a:spcAft>
                <a:spcPts val="800"/>
              </a:spcAft>
              <a:buSzPct val="75000"/>
              <a:buFont typeface="Arial" panose="020B0604020202020204" pitchFamily="34" charset="0"/>
              <a:buChar char="•"/>
              <a:defRPr/>
            </a:pPr>
            <a:r>
              <a:rPr lang="fr-BE" sz="2400" b="1" dirty="0">
                <a:solidFill>
                  <a:srgbClr val="0B447B"/>
                </a:solidFill>
                <a:latin typeface="Muli" panose="02000503000000000000" pitchFamily="2" charset="0"/>
              </a:rPr>
              <a:t>Fournir</a:t>
            </a:r>
            <a:r>
              <a:rPr lang="fr-BE" sz="2400" dirty="0">
                <a:solidFill>
                  <a:srgbClr val="0B447B"/>
                </a:solidFill>
                <a:latin typeface="Muli" panose="02000503000000000000" pitchFamily="2" charset="0"/>
              </a:rPr>
              <a:t> le traitement</a:t>
            </a:r>
          </a:p>
          <a:p>
            <a:pPr marL="514350" lvl="0" indent="-514350">
              <a:lnSpc>
                <a:spcPct val="107000"/>
              </a:lnSpc>
              <a:spcBef>
                <a:spcPts val="1200"/>
              </a:spcBef>
              <a:buSzPct val="75000"/>
              <a:buFont typeface="Arial" panose="020B0604020202020204" pitchFamily="34" charset="0"/>
              <a:buChar char="•"/>
              <a:defRPr/>
            </a:pPr>
            <a:r>
              <a:rPr lang="fr-BE" sz="2400" dirty="0">
                <a:solidFill>
                  <a:srgbClr val="0B447B"/>
                </a:solidFill>
                <a:latin typeface="Muli" panose="02000503000000000000" pitchFamily="2" charset="0"/>
              </a:rPr>
              <a:t>L’accompagner</a:t>
            </a:r>
          </a:p>
          <a:p>
            <a:pPr marL="971550" lvl="1" indent="-514350">
              <a:lnSpc>
                <a:spcPct val="107000"/>
              </a:lnSpc>
              <a:buSzPct val="75000"/>
              <a:buFont typeface="Arial" panose="020B0604020202020204" pitchFamily="34" charset="0"/>
              <a:buChar char="•"/>
              <a:defRPr/>
            </a:pPr>
            <a:r>
              <a:rPr lang="fr-BE" sz="2400" dirty="0">
                <a:solidFill>
                  <a:srgbClr val="0B447B"/>
                </a:solidFill>
                <a:latin typeface="Muli" panose="02000503000000000000" pitchFamily="2" charset="0"/>
              </a:rPr>
              <a:t>d’une </a:t>
            </a:r>
            <a:r>
              <a:rPr lang="fr-BE" sz="2400" b="1" dirty="0">
                <a:solidFill>
                  <a:srgbClr val="0B447B"/>
                </a:solidFill>
                <a:latin typeface="Muli" panose="02000503000000000000" pitchFamily="2" charset="0"/>
              </a:rPr>
              <a:t>prescription</a:t>
            </a:r>
            <a:r>
              <a:rPr lang="fr-BE" sz="2400" dirty="0">
                <a:solidFill>
                  <a:srgbClr val="0B447B"/>
                </a:solidFill>
                <a:latin typeface="Muli" panose="02000503000000000000" pitchFamily="2" charset="0"/>
              </a:rPr>
              <a:t> médicale (si possible en DCI*)</a:t>
            </a:r>
          </a:p>
          <a:p>
            <a:pPr marL="971550" lvl="1" indent="-514350">
              <a:lnSpc>
                <a:spcPct val="107000"/>
              </a:lnSpc>
              <a:buSzPct val="75000"/>
              <a:buFont typeface="Arial" panose="020B0604020202020204" pitchFamily="34" charset="0"/>
              <a:buChar char="•"/>
              <a:defRPr/>
            </a:pPr>
            <a:r>
              <a:rPr lang="fr-BE" sz="2400" dirty="0">
                <a:solidFill>
                  <a:srgbClr val="0B447B"/>
                </a:solidFill>
                <a:latin typeface="Muli" panose="02000503000000000000" pitchFamily="2" charset="0"/>
              </a:rPr>
              <a:t>d’</a:t>
            </a:r>
            <a:r>
              <a:rPr lang="fr-BE" sz="2400" b="1" dirty="0">
                <a:solidFill>
                  <a:srgbClr val="0B447B"/>
                </a:solidFill>
                <a:latin typeface="Muli" panose="02000503000000000000" pitchFamily="2" charset="0"/>
              </a:rPr>
              <a:t>instructions</a:t>
            </a:r>
            <a:r>
              <a:rPr lang="fr-BE" sz="2400" dirty="0">
                <a:solidFill>
                  <a:srgbClr val="0B447B"/>
                </a:solidFill>
                <a:latin typeface="Muli" panose="02000503000000000000" pitchFamily="2" charset="0"/>
              </a:rPr>
              <a:t> d’administration</a:t>
            </a:r>
          </a:p>
          <a:p>
            <a:pPr marL="971550" lvl="1" indent="-514350">
              <a:lnSpc>
                <a:spcPct val="107000"/>
              </a:lnSpc>
              <a:buSzPct val="75000"/>
              <a:buFont typeface="Arial" panose="020B0604020202020204" pitchFamily="34" charset="0"/>
              <a:buChar char="•"/>
              <a:defRPr/>
            </a:pPr>
            <a:r>
              <a:rPr lang="fr-BE" sz="2400" dirty="0">
                <a:solidFill>
                  <a:srgbClr val="0B447B"/>
                </a:solidFill>
                <a:latin typeface="Muli" panose="02000503000000000000" pitchFamily="2" charset="0"/>
              </a:rPr>
              <a:t>d’une ordonnance supplémentaire (idéalement)</a:t>
            </a:r>
          </a:p>
          <a:p>
            <a:pPr marL="514350" indent="-514350">
              <a:lnSpc>
                <a:spcPct val="107000"/>
              </a:lnSpc>
              <a:spcBef>
                <a:spcPts val="1200"/>
              </a:spcBef>
              <a:buSzPct val="75000"/>
              <a:buFont typeface="Arial" panose="020B0604020202020204" pitchFamily="34" charset="0"/>
              <a:buChar char="•"/>
              <a:defRPr/>
            </a:pPr>
            <a:r>
              <a:rPr lang="fr-BE" sz="2400" dirty="0">
                <a:solidFill>
                  <a:srgbClr val="0B447B"/>
                </a:solidFill>
                <a:latin typeface="Muli" panose="02000503000000000000" pitchFamily="2" charset="0"/>
              </a:rPr>
              <a:t>Le préparer dans un </a:t>
            </a:r>
            <a:r>
              <a:rPr lang="fr-BE" sz="2400" b="1" dirty="0">
                <a:solidFill>
                  <a:srgbClr val="0B447B"/>
                </a:solidFill>
                <a:latin typeface="Muli" panose="02000503000000000000" pitchFamily="2" charset="0"/>
              </a:rPr>
              <a:t>semainier</a:t>
            </a:r>
            <a:r>
              <a:rPr lang="fr-BE" sz="2400" dirty="0">
                <a:solidFill>
                  <a:srgbClr val="0B447B"/>
                </a:solidFill>
                <a:latin typeface="Muli" panose="02000503000000000000" pitchFamily="2" charset="0"/>
              </a:rPr>
              <a:t> avec</a:t>
            </a:r>
          </a:p>
          <a:p>
            <a:pPr marL="971550" lvl="1" indent="-514350">
              <a:lnSpc>
                <a:spcPct val="107000"/>
              </a:lnSpc>
              <a:buSzPct val="75000"/>
              <a:buFont typeface="Arial" panose="020B0604020202020204" pitchFamily="34" charset="0"/>
              <a:buChar char="•"/>
              <a:defRPr/>
            </a:pPr>
            <a:r>
              <a:rPr lang="fr-BE" sz="2400" dirty="0">
                <a:solidFill>
                  <a:srgbClr val="0B447B"/>
                </a:solidFill>
                <a:latin typeface="Muli" panose="02000503000000000000" pitchFamily="2" charset="0"/>
              </a:rPr>
              <a:t>le nom de l’enfant</a:t>
            </a:r>
          </a:p>
          <a:p>
            <a:pPr marL="971550" lvl="1" indent="-514350">
              <a:lnSpc>
                <a:spcPct val="107000"/>
              </a:lnSpc>
              <a:buSzPct val="75000"/>
              <a:buFont typeface="Arial" panose="020B0604020202020204" pitchFamily="34" charset="0"/>
              <a:buChar char="•"/>
              <a:defRPr/>
            </a:pPr>
            <a:r>
              <a:rPr lang="fr-BE" sz="2400" dirty="0">
                <a:solidFill>
                  <a:srgbClr val="0B447B"/>
                </a:solidFill>
                <a:latin typeface="Muli" panose="02000503000000000000" pitchFamily="2" charset="0"/>
              </a:rPr>
              <a:t>le jour et l’heure d’administration</a:t>
            </a:r>
          </a:p>
          <a:p>
            <a:pPr lvl="0">
              <a:lnSpc>
                <a:spcPct val="107000"/>
              </a:lnSpc>
              <a:spcBef>
                <a:spcPts val="2400"/>
              </a:spcBef>
              <a:buSzPct val="75000"/>
              <a:defRPr/>
            </a:pPr>
            <a:r>
              <a:rPr lang="fr-BE" sz="2000" dirty="0">
                <a:solidFill>
                  <a:srgbClr val="0B447B"/>
                </a:solidFill>
                <a:latin typeface="Muli" panose="02000503000000000000" pitchFamily="2" charset="0"/>
                <a:ea typeface="Muli Light" charset="0"/>
                <a:cs typeface="Muli Light" charset="0"/>
              </a:rPr>
              <a:t>*Dénomination commune internationale</a:t>
            </a:r>
            <a:endParaRPr lang="fr-FR" sz="2000" dirty="0">
              <a:solidFill>
                <a:srgbClr val="0B447B"/>
              </a:solidFill>
              <a:latin typeface="Muli" panose="02000503000000000000" pitchFamily="2" charset="0"/>
              <a:ea typeface="Muli Light" charset="0"/>
              <a:cs typeface="Muli Light" charset="0"/>
            </a:endParaRP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CA8E4FC4-C18B-B687-1D1C-B40754B115AE}"/>
              </a:ext>
            </a:extLst>
          </p:cNvPr>
          <p:cNvSpPr txBox="1"/>
          <p:nvPr/>
        </p:nvSpPr>
        <p:spPr>
          <a:xfrm>
            <a:off x="594509" y="124564"/>
            <a:ext cx="84327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>
                <a:solidFill>
                  <a:srgbClr val="0B447B"/>
                </a:solidFill>
                <a:latin typeface="Muli" charset="0"/>
                <a:ea typeface="Muli" charset="0"/>
                <a:cs typeface="Muli" charset="0"/>
              </a:rPr>
              <a:t>/ administration des médicaments </a:t>
            </a:r>
            <a:r>
              <a:rPr lang="fr-FR" dirty="0">
                <a:solidFill>
                  <a:srgbClr val="0B447B"/>
                </a:solidFill>
                <a:latin typeface="Muli Light" charset="0"/>
                <a:ea typeface="Muli Light" charset="0"/>
                <a:cs typeface="Muli Light" charset="0"/>
              </a:rPr>
              <a:t>/ 1. traitements en cours et cas spécifiques</a:t>
            </a:r>
          </a:p>
        </p:txBody>
      </p:sp>
    </p:spTree>
    <p:extLst>
      <p:ext uri="{BB962C8B-B14F-4D97-AF65-F5344CB8AC3E}">
        <p14:creationId xmlns:p14="http://schemas.microsoft.com/office/powerpoint/2010/main" val="344720085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oneTexte 2"/>
          <p:cNvSpPr txBox="1"/>
          <p:nvPr/>
        </p:nvSpPr>
        <p:spPr>
          <a:xfrm>
            <a:off x="77753" y="63559"/>
            <a:ext cx="6872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b="1" dirty="0">
                <a:solidFill>
                  <a:srgbClr val="87C846"/>
                </a:solidFill>
                <a:latin typeface="Muli Black" charset="0"/>
                <a:ea typeface="Muli Black" charset="0"/>
                <a:cs typeface="Muli Black" charset="0"/>
              </a:rPr>
              <a:t>02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EEA414CF-97B0-FFD5-A385-7799BF46CFA4}"/>
              </a:ext>
            </a:extLst>
          </p:cNvPr>
          <p:cNvSpPr txBox="1"/>
          <p:nvPr/>
        </p:nvSpPr>
        <p:spPr>
          <a:xfrm>
            <a:off x="264370" y="647784"/>
            <a:ext cx="8262257" cy="61270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7000"/>
              </a:lnSpc>
              <a:spcBef>
                <a:spcPts val="1200"/>
              </a:spcBef>
              <a:buSzPct val="75000"/>
              <a:defRPr/>
            </a:pPr>
            <a:r>
              <a:rPr lang="fr-BE" sz="2400" b="1" dirty="0">
                <a:solidFill>
                  <a:srgbClr val="0B447B"/>
                </a:solidFill>
                <a:latin typeface="Muli" panose="02000503000000000000" pitchFamily="2" charset="0"/>
              </a:rPr>
              <a:t>Obligations des animateurs</a:t>
            </a:r>
          </a:p>
          <a:p>
            <a:pPr marL="342900" indent="-342900">
              <a:lnSpc>
                <a:spcPct val="107000"/>
              </a:lnSpc>
              <a:spcBef>
                <a:spcPts val="1200"/>
              </a:spcBef>
              <a:buSzPct val="75000"/>
              <a:buFont typeface="Arial" panose="020B0604020202020204" pitchFamily="34" charset="0"/>
              <a:buChar char="•"/>
              <a:defRPr/>
            </a:pPr>
            <a:r>
              <a:rPr lang="fr-BE" sz="2400" b="1" dirty="0">
                <a:solidFill>
                  <a:srgbClr val="0B447B"/>
                </a:solidFill>
                <a:latin typeface="Muli" panose="02000503000000000000" pitchFamily="2" charset="0"/>
              </a:rPr>
              <a:t>Séparer</a:t>
            </a:r>
            <a:r>
              <a:rPr lang="fr-BE" sz="2400" dirty="0">
                <a:solidFill>
                  <a:srgbClr val="0B447B"/>
                </a:solidFill>
                <a:latin typeface="Muli" panose="02000503000000000000" pitchFamily="2" charset="0"/>
              </a:rPr>
              <a:t> les médicaments destinés à un participant en particulier de ceux de la boite de soins</a:t>
            </a:r>
          </a:p>
          <a:p>
            <a:pPr marL="342900" lvl="0" indent="-342900">
              <a:lnSpc>
                <a:spcPct val="107000"/>
              </a:lnSpc>
              <a:spcBef>
                <a:spcPts val="1800"/>
              </a:spcBef>
              <a:buSzPct val="75000"/>
              <a:buFont typeface="Arial" panose="020B0604020202020204" pitchFamily="34" charset="0"/>
              <a:buChar char="•"/>
              <a:defRPr/>
            </a:pPr>
            <a:r>
              <a:rPr lang="fr-BE" sz="2400" dirty="0">
                <a:solidFill>
                  <a:srgbClr val="0B447B"/>
                </a:solidFill>
                <a:latin typeface="Muli" panose="02000503000000000000" pitchFamily="2" charset="0"/>
              </a:rPr>
              <a:t>Respecter scrupuleusement les </a:t>
            </a:r>
            <a:r>
              <a:rPr lang="fr-BE" sz="2400" b="1" dirty="0">
                <a:solidFill>
                  <a:srgbClr val="0B447B"/>
                </a:solidFill>
                <a:latin typeface="Muli" panose="02000503000000000000" pitchFamily="2" charset="0"/>
              </a:rPr>
              <a:t>consignes</a:t>
            </a:r>
            <a:r>
              <a:rPr lang="fr-BE" sz="2400" dirty="0">
                <a:solidFill>
                  <a:srgbClr val="0B447B"/>
                </a:solidFill>
                <a:latin typeface="Muli" panose="02000503000000000000" pitchFamily="2" charset="0"/>
              </a:rPr>
              <a:t> d’administration et prendre contact avec le médecin traitant ou le parent en cas de doute</a:t>
            </a:r>
          </a:p>
          <a:p>
            <a:pPr marL="342900" lvl="0" indent="-342900">
              <a:lnSpc>
                <a:spcPct val="107000"/>
              </a:lnSpc>
              <a:spcBef>
                <a:spcPts val="1800"/>
              </a:spcBef>
              <a:buSzPct val="75000"/>
              <a:buFont typeface="Arial" panose="020B0604020202020204" pitchFamily="34" charset="0"/>
              <a:buChar char="•"/>
              <a:defRPr/>
            </a:pPr>
            <a:r>
              <a:rPr lang="fr-BE" sz="2400" dirty="0">
                <a:solidFill>
                  <a:srgbClr val="0B447B"/>
                </a:solidFill>
                <a:latin typeface="Muli" panose="02000503000000000000" pitchFamily="2" charset="0"/>
              </a:rPr>
              <a:t>S’assurer de la </a:t>
            </a:r>
            <a:r>
              <a:rPr lang="fr-BE" sz="2400" b="1" dirty="0">
                <a:solidFill>
                  <a:srgbClr val="0B447B"/>
                </a:solidFill>
                <a:latin typeface="Muli" panose="02000503000000000000" pitchFamily="2" charset="0"/>
              </a:rPr>
              <a:t>prise</a:t>
            </a:r>
            <a:r>
              <a:rPr lang="fr-BE" sz="2400" dirty="0">
                <a:solidFill>
                  <a:srgbClr val="0B447B"/>
                </a:solidFill>
                <a:latin typeface="Muli" panose="02000503000000000000" pitchFamily="2" charset="0"/>
              </a:rPr>
              <a:t> des médicaments par l’enfant et de le consigner dans le </a:t>
            </a:r>
            <a:r>
              <a:rPr lang="fr-BE" sz="2400" b="1" dirty="0">
                <a:solidFill>
                  <a:srgbClr val="0B447B"/>
                </a:solidFill>
                <a:latin typeface="Muli" panose="02000503000000000000" pitchFamily="2" charset="0"/>
              </a:rPr>
              <a:t>carnet de soins</a:t>
            </a:r>
          </a:p>
          <a:p>
            <a:pPr marL="342900" lvl="0" indent="-342900">
              <a:lnSpc>
                <a:spcPct val="107000"/>
              </a:lnSpc>
              <a:spcBef>
                <a:spcPts val="1800"/>
              </a:spcBef>
              <a:spcAft>
                <a:spcPts val="600"/>
              </a:spcAft>
              <a:buSzPct val="75000"/>
              <a:buFont typeface="Arial" panose="020B0604020202020204" pitchFamily="34" charset="0"/>
              <a:buChar char="•"/>
              <a:defRPr/>
            </a:pPr>
            <a:r>
              <a:rPr lang="fr-BE" sz="2400" dirty="0">
                <a:solidFill>
                  <a:srgbClr val="0B447B"/>
                </a:solidFill>
                <a:latin typeface="Muli" panose="02000503000000000000" pitchFamily="2" charset="0"/>
              </a:rPr>
              <a:t>Si nécessaire, prendre contact avec le médecin traitant (ou à défaut avec un médecin local) pour obtenir une </a:t>
            </a:r>
            <a:r>
              <a:rPr lang="fr-BE" sz="2400" b="1" dirty="0">
                <a:solidFill>
                  <a:srgbClr val="0B447B"/>
                </a:solidFill>
                <a:latin typeface="Muli" panose="02000503000000000000" pitchFamily="2" charset="0"/>
              </a:rPr>
              <a:t>prescription</a:t>
            </a:r>
            <a:r>
              <a:rPr lang="fr-BE" sz="2400" dirty="0">
                <a:solidFill>
                  <a:srgbClr val="0B447B"/>
                </a:solidFill>
                <a:latin typeface="Muli" panose="02000503000000000000" pitchFamily="2" charset="0"/>
              </a:rPr>
              <a:t> en cas de perte ou de quantité insuffisante du produit en cours de traitement</a:t>
            </a:r>
          </a:p>
          <a:p>
            <a:pPr algn="ctr"/>
            <a:endParaRPr lang="fr-FR" sz="2400" dirty="0">
              <a:solidFill>
                <a:srgbClr val="0B447B"/>
              </a:solidFill>
              <a:latin typeface="Muli" panose="02000503000000000000" pitchFamily="2" charset="0"/>
              <a:ea typeface="Muli Light" charset="0"/>
              <a:cs typeface="Muli Light" charset="0"/>
            </a:endParaRP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FE5E4C1A-B3E6-DDBD-C871-55CB9BDE85A4}"/>
              </a:ext>
            </a:extLst>
          </p:cNvPr>
          <p:cNvSpPr txBox="1"/>
          <p:nvPr/>
        </p:nvSpPr>
        <p:spPr>
          <a:xfrm>
            <a:off x="594509" y="124564"/>
            <a:ext cx="84327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>
                <a:solidFill>
                  <a:srgbClr val="0B447B"/>
                </a:solidFill>
                <a:latin typeface="Muli" charset="0"/>
                <a:ea typeface="Muli" charset="0"/>
                <a:cs typeface="Muli" charset="0"/>
              </a:rPr>
              <a:t>/ administration des médicaments </a:t>
            </a:r>
            <a:r>
              <a:rPr lang="fr-FR" dirty="0">
                <a:solidFill>
                  <a:srgbClr val="0B447B"/>
                </a:solidFill>
                <a:latin typeface="Muli Light" charset="0"/>
                <a:ea typeface="Muli Light" charset="0"/>
                <a:cs typeface="Muli Light" charset="0"/>
              </a:rPr>
              <a:t>/ 1. traitements en cours et cas spécifiques</a:t>
            </a:r>
          </a:p>
        </p:txBody>
      </p:sp>
    </p:spTree>
    <p:extLst>
      <p:ext uri="{BB962C8B-B14F-4D97-AF65-F5344CB8AC3E}">
        <p14:creationId xmlns:p14="http://schemas.microsoft.com/office/powerpoint/2010/main" val="1901872982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Bureau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Bureau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Bureau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PT_Template_Global" id="{4B68CEB4-7021-417C-B58C-2892A32F421D}" vid="{5EA7DF01-ABA7-45C9-801A-EC0D4B3FF9F3}"/>
    </a:ext>
  </a:extLst>
</a:theme>
</file>

<file path=ppt/theme/theme2.xml><?xml version="1.0" encoding="utf-8"?>
<a:theme xmlns:a="http://schemas.openxmlformats.org/drawingml/2006/main" name="Thème Office">
  <a:themeElements>
    <a:clrScheme name="Bureau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Bureau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Bureau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hème Office">
  <a:themeElements>
    <a:clrScheme name="Bureau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Bureau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Bureau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38632833A843345905CB1D51E57F9B6" ma:contentTypeVersion="12" ma:contentTypeDescription="Crée un document." ma:contentTypeScope="" ma:versionID="440c2a962be03c316bf54e482c75565c">
  <xsd:schema xmlns:xsd="http://www.w3.org/2001/XMLSchema" xmlns:xs="http://www.w3.org/2001/XMLSchema" xmlns:p="http://schemas.microsoft.com/office/2006/metadata/properties" xmlns:ns2="8b9772ff-00b8-4c35-86bf-0891cb7f2d23" xmlns:ns3="d23d29f7-64ee-4a56-a90a-b96d9766850d" targetNamespace="http://schemas.microsoft.com/office/2006/metadata/properties" ma:root="true" ma:fieldsID="351d07030a245308b85613a1c691eac5" ns2:_="" ns3:_="">
    <xsd:import namespace="8b9772ff-00b8-4c35-86bf-0891cb7f2d23"/>
    <xsd:import namespace="d23d29f7-64ee-4a56-a90a-b96d9766850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b9772ff-00b8-4c35-86bf-0891cb7f2d2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lcf76f155ced4ddcb4097134ff3c332f" ma:index="17" nillable="true" ma:taxonomy="true" ma:internalName="lcf76f155ced4ddcb4097134ff3c332f" ma:taxonomyFieldName="MediaServiceImageTags" ma:displayName="Balises d’images" ma:readOnly="false" ma:fieldId="{5cf76f15-5ced-4ddc-b409-7134ff3c332f}" ma:taxonomyMulti="true" ma:sspId="5e3223ef-a093-4b24-a39a-b6bb6d4c5b03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19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23d29f7-64ee-4a56-a90a-b96d9766850d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Partagé avec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Partagé avec dé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8" nillable="true" ma:displayName="Taxonomy Catch All Column" ma:hidden="true" ma:list="{33d7c0ed-f8e9-4beb-a500-52a05745a07d}" ma:internalName="TaxCatchAll" ma:showField="CatchAllData" ma:web="d23d29f7-64ee-4a56-a90a-b96d9766850d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84FDC8C1-FB9E-4D6E-895A-0345C6BFDB6A}">
  <ds:schemaRefs>
    <ds:schemaRef ds:uri="8b9772ff-00b8-4c35-86bf-0891cb7f2d23"/>
    <ds:schemaRef ds:uri="d23d29f7-64ee-4a56-a90a-b96d9766850d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2.xml><?xml version="1.0" encoding="utf-8"?>
<ds:datastoreItem xmlns:ds="http://schemas.openxmlformats.org/officeDocument/2006/customXml" ds:itemID="{75B1C525-3255-48C3-A3D0-9CBEB1AE60FD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Gestion des soins de santé</Template>
  <TotalTime>4765</TotalTime>
  <Words>1850</Words>
  <Application>Microsoft Office PowerPoint</Application>
  <PresentationFormat>Affichage à l'écran (4:3)</PresentationFormat>
  <Paragraphs>216</Paragraphs>
  <Slides>29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7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29</vt:i4>
      </vt:variant>
    </vt:vector>
  </HeadingPairs>
  <TitlesOfParts>
    <vt:vector size="37" baseType="lpstr">
      <vt:lpstr>Arial</vt:lpstr>
      <vt:lpstr>Calibri</vt:lpstr>
      <vt:lpstr>Muli</vt:lpstr>
      <vt:lpstr>Muli Black</vt:lpstr>
      <vt:lpstr>Muli ExtraLight</vt:lpstr>
      <vt:lpstr>Muli Light</vt:lpstr>
      <vt:lpstr>Symbol</vt:lpstr>
      <vt:lpstr>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>Les Scouts Baden-Powell de Belgique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Coralie Beyens</dc:creator>
  <cp:lastModifiedBy>Pascale Ek</cp:lastModifiedBy>
  <cp:revision>23</cp:revision>
  <cp:lastPrinted>2020-09-07T14:34:12Z</cp:lastPrinted>
  <dcterms:created xsi:type="dcterms:W3CDTF">2023-10-11T21:25:33Z</dcterms:created>
  <dcterms:modified xsi:type="dcterms:W3CDTF">2025-10-30T14:48:13Z</dcterms:modified>
</cp:coreProperties>
</file>